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6"/>
  </p:notesMasterIdLst>
  <p:sldIdLst>
    <p:sldId id="256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 autoAdjust="0"/>
    <p:restoredTop sz="96247" autoAdjust="0"/>
  </p:normalViewPr>
  <p:slideViewPr>
    <p:cSldViewPr snapToGrid="0">
      <p:cViewPr varScale="1">
        <p:scale>
          <a:sx n="102" d="100"/>
          <a:sy n="102" d="100"/>
        </p:scale>
        <p:origin x="162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الجمعية </a:t>
          </a:r>
          <a:r>
            <a:rPr lang="ar-SA" sz="1000" b="1" dirty="0">
              <a:solidFill>
                <a:schemeClr val="tx1"/>
              </a:solidFill>
            </a:rPr>
            <a:t>العمومية</a:t>
          </a:r>
          <a:endParaRPr lang="en-US" sz="1000" b="1" dirty="0">
            <a:solidFill>
              <a:schemeClr val="tx1"/>
            </a:solidFill>
          </a:endParaRP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0518F379-9B76-4D24-9528-ABF29A5CC0F7}">
      <dgm:prSet phldrT="[Text]"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1000" b="1" dirty="0">
              <a:solidFill>
                <a:schemeClr val="tx1"/>
              </a:solidFill>
            </a:rPr>
            <a:t>اللجان</a:t>
          </a:r>
          <a:endParaRPr lang="en-US" sz="1000" b="1" dirty="0">
            <a:solidFill>
              <a:schemeClr val="tx1"/>
            </a:solidFill>
          </a:endParaRPr>
        </a:p>
      </dgm:t>
    </dgm:pt>
    <dgm:pt modelId="{DE416E60-CF12-4738-8056-F98A479FE49F}" type="parTrans" cxnId="{DC6C29E2-CB45-4A25-A817-0402689C31A5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A23E3DD3-84C7-4F1A-A7EB-38BFC37D2455}">
      <dgm:prSet phldrT="[Text]"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المدير </a:t>
          </a:r>
          <a:r>
            <a:rPr lang="ar-SA" sz="1000" b="1" dirty="0">
              <a:solidFill>
                <a:schemeClr val="tx1"/>
              </a:solidFill>
            </a:rPr>
            <a:t>التنفيذي</a:t>
          </a:r>
          <a:endParaRPr lang="en-US" sz="1000" b="1" dirty="0">
            <a:solidFill>
              <a:schemeClr val="tx1"/>
            </a:solidFill>
          </a:endParaRPr>
        </a:p>
      </dgm:t>
    </dgm:pt>
    <dgm:pt modelId="{6498817C-9826-4FBA-BCEC-41614DC91838}" type="parTrans" cxnId="{CC32D3BE-D3B3-4320-A280-FE481D4240AD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2D13F887-1444-4980-A5FC-C923C8370102}" type="sibTrans" cxnId="{CC32D3BE-D3B3-4320-A280-FE481D4240AD}">
      <dgm:prSet/>
      <dgm:spPr/>
      <dgm:t>
        <a:bodyPr/>
        <a:lstStyle/>
        <a:p>
          <a:endParaRPr lang="en-US"/>
        </a:p>
      </dgm:t>
    </dgm:pt>
    <dgm:pt modelId="{44EE301A-5342-44B9-A4F6-A9AE3E1D95DE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1000" b="1" dirty="0">
              <a:solidFill>
                <a:schemeClr val="tx1"/>
              </a:solidFill>
            </a:rPr>
            <a:t>مجلس الادارة</a:t>
          </a:r>
          <a:endParaRPr lang="en-US" sz="1000" b="1" dirty="0">
            <a:solidFill>
              <a:schemeClr val="tx1"/>
            </a:solidFill>
          </a:endParaRPr>
        </a:p>
      </dgm:t>
    </dgm:pt>
    <dgm:pt modelId="{03338164-2987-4361-9BEB-F663027DF0F6}" type="parTrans" cxnId="{10B868B8-BB23-434A-BCE6-1D9BDE23071F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6737E240-E922-4F9B-8303-705347FF9340}" type="sibTrans" cxnId="{10B868B8-BB23-434A-BCE6-1D9BDE23071F}">
      <dgm:prSet/>
      <dgm:spPr/>
      <dgm:t>
        <a:bodyPr/>
        <a:lstStyle/>
        <a:p>
          <a:endParaRPr lang="en-US"/>
        </a:p>
      </dgm:t>
    </dgm:pt>
    <dgm:pt modelId="{4DCA436C-7426-4AFC-87F2-2B8A35161DB3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إدارة التطوع</a:t>
          </a:r>
          <a:endParaRPr lang="en-US" sz="900" b="1" dirty="0">
            <a:solidFill>
              <a:schemeClr val="tx1"/>
            </a:solidFill>
          </a:endParaRPr>
        </a:p>
      </dgm:t>
    </dgm:pt>
    <dgm:pt modelId="{EE1791AF-11FC-4A16-B79D-3A79EEB72DD8}" type="parTrans" cxnId="{B1189418-16D1-492F-A76B-78DE2BC414B5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DA58FBE-23C2-485F-A8B8-9902122F433D}" type="sibTrans" cxnId="{B1189418-16D1-492F-A76B-78DE2BC414B5}">
      <dgm:prSet/>
      <dgm:spPr/>
      <dgm:t>
        <a:bodyPr/>
        <a:lstStyle/>
        <a:p>
          <a:endParaRPr lang="en-US"/>
        </a:p>
      </dgm:t>
    </dgm:pt>
    <dgm:pt modelId="{B693473E-7A77-480C-B07C-E6C599298853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الشؤون الإدارية</a:t>
          </a:r>
          <a:endParaRPr lang="en-US" sz="900" b="1" dirty="0">
            <a:solidFill>
              <a:schemeClr val="tx1"/>
            </a:solidFill>
          </a:endParaRPr>
        </a:p>
      </dgm:t>
    </dgm:pt>
    <dgm:pt modelId="{52B0A4BE-B2EB-4694-A2E0-5F9C193EB4A9}" type="parTrans" cxnId="{17985178-37AA-4392-A91A-C29A78766F5A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37E26F6-8A12-4A20-A433-657C55D9786C}" type="sibTrans" cxnId="{17985178-37AA-4392-A91A-C29A78766F5A}">
      <dgm:prSet/>
      <dgm:spPr/>
      <dgm:t>
        <a:bodyPr/>
        <a:lstStyle/>
        <a:p>
          <a:endParaRPr lang="en-US"/>
        </a:p>
      </dgm:t>
    </dgm:pt>
    <dgm:pt modelId="{34FDA6EC-2E3B-47EC-861D-D459B64D3538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إدارة شؤون المرضى</a:t>
          </a:r>
          <a:endParaRPr lang="en-US" sz="900" b="1" dirty="0">
            <a:solidFill>
              <a:schemeClr val="tx1"/>
            </a:solidFill>
          </a:endParaRPr>
        </a:p>
      </dgm:t>
    </dgm:pt>
    <dgm:pt modelId="{437179E3-3F04-42F6-8BE3-2AE4C02E35A8}" type="parTrans" cxnId="{83D995A8-D0CE-425A-B61E-FDDA1F70843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endParaRPr lang="en-US"/>
        </a:p>
      </dgm:t>
    </dgm:pt>
    <dgm:pt modelId="{DE80F14E-49DC-493C-B958-282F9DCDEF53}" type="sibTrans" cxnId="{83D995A8-D0CE-425A-B61E-FDDA1F708439}">
      <dgm:prSet/>
      <dgm:spPr/>
      <dgm:t>
        <a:bodyPr/>
        <a:lstStyle/>
        <a:p>
          <a:endParaRPr lang="en-US"/>
        </a:p>
      </dgm:t>
    </dgm:pt>
    <dgm:pt modelId="{6DAC385B-437B-4F2E-B4BF-732349AEC1CB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kern="1200" dirty="0">
              <a:solidFill>
                <a:schemeClr val="tx1"/>
              </a:solidFill>
            </a:rPr>
            <a:t>إدارة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تنمية</a:t>
          </a:r>
          <a:r>
            <a:rPr lang="ar-SA" sz="900" b="1" kern="1200" dirty="0">
              <a:solidFill>
                <a:schemeClr val="tx1"/>
              </a:solidFill>
            </a:rPr>
            <a:t> الموارد</a:t>
          </a:r>
          <a:endParaRPr lang="en-US" sz="900" b="1" kern="1200" dirty="0">
            <a:solidFill>
              <a:schemeClr val="tx1"/>
            </a:solidFill>
          </a:endParaRPr>
        </a:p>
      </dgm:t>
    </dgm:pt>
    <dgm:pt modelId="{BAC93779-CF23-4BF7-B556-C597811BB964}" type="parTrans" cxnId="{5E59DFD9-7FBB-4D40-9965-7DBBB91EB68F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CA0C8F9-183B-488A-AD65-F95EA3CF3E87}" type="sibTrans" cxnId="{5E59DFD9-7FBB-4D40-9965-7DBBB91EB68F}">
      <dgm:prSet/>
      <dgm:spPr/>
      <dgm:t>
        <a:bodyPr/>
        <a:lstStyle/>
        <a:p>
          <a:endParaRPr lang="en-US"/>
        </a:p>
      </dgm:t>
    </dgm:pt>
    <dgm:pt modelId="{D9257D63-CEAB-42FC-8A72-0181818065E3}" type="asst">
      <dgm:prSet/>
      <dgm:spPr>
        <a:solidFill>
          <a:schemeClr val="bg1"/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اللجنة الإعلامية والتوعية</a:t>
          </a:r>
          <a:endParaRPr lang="en-US" b="1" dirty="0">
            <a:solidFill>
              <a:schemeClr val="tx1"/>
            </a:solidFill>
          </a:endParaRPr>
        </a:p>
      </dgm:t>
    </dgm:pt>
    <dgm:pt modelId="{8EB0223F-A806-482D-BDA3-97B375EA48E6}" type="parTrans" cxnId="{0DFB964A-99B7-4680-8994-172DD5427678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D539BCD-2D82-4279-A1F1-4364B06C1CC2}" type="sibTrans" cxnId="{0DFB964A-99B7-4680-8994-172DD5427678}">
      <dgm:prSet/>
      <dgm:spPr/>
      <dgm:t>
        <a:bodyPr/>
        <a:lstStyle/>
        <a:p>
          <a:endParaRPr lang="en-US"/>
        </a:p>
      </dgm:t>
    </dgm:pt>
    <dgm:pt modelId="{C0728F78-14A9-4F7F-9426-F7DF4439BA01}" type="asst">
      <dgm:prSet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لجنة تنمية الموارد المالية </a:t>
          </a:r>
          <a:endParaRPr lang="en-US" b="1" dirty="0">
            <a:solidFill>
              <a:schemeClr val="tx1"/>
            </a:solidFill>
          </a:endParaRPr>
        </a:p>
      </dgm:t>
    </dgm:pt>
    <dgm:pt modelId="{2D75DC1E-9E8B-4639-AD5C-CD6F68FE0638}" type="parTrans" cxnId="{2DC512F1-5B30-43A2-A226-F655437AEC3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D64B36D-CACD-463E-8239-59FB39BAC317}" type="sibTrans" cxnId="{2DC512F1-5B30-43A2-A226-F655437AEC37}">
      <dgm:prSet/>
      <dgm:spPr/>
      <dgm:t>
        <a:bodyPr/>
        <a:lstStyle/>
        <a:p>
          <a:endParaRPr lang="en-US"/>
        </a:p>
      </dgm:t>
    </dgm:pt>
    <dgm:pt modelId="{EB9C6E5D-568C-423B-9923-6D20D1E50693}" type="asst">
      <dgm:prSet/>
      <dgm:spPr>
        <a:solidFill>
          <a:schemeClr val="bg1">
            <a:alpha val="84000"/>
          </a:schemeClr>
        </a:solidFill>
        <a:ln>
          <a:solidFill>
            <a:srgbClr val="FAF6F5"/>
          </a:solidFill>
        </a:ln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لجنة المشتريات</a:t>
          </a:r>
          <a:endParaRPr lang="en-US" b="1" dirty="0">
            <a:solidFill>
              <a:schemeClr val="tx1"/>
            </a:solidFill>
          </a:endParaRPr>
        </a:p>
      </dgm:t>
    </dgm:pt>
    <dgm:pt modelId="{66618C93-4938-4734-8508-5705D60F7AF4}" type="parTrans" cxnId="{B0080D1D-162A-41D7-AE98-B6422C229D5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50B4DC0E-69AF-448C-8561-4AD9D0E77FF3}" type="sibTrans" cxnId="{B0080D1D-162A-41D7-AE98-B6422C229D52}">
      <dgm:prSet/>
      <dgm:spPr/>
      <dgm:t>
        <a:bodyPr/>
        <a:lstStyle/>
        <a:p>
          <a:endParaRPr lang="en-US"/>
        </a:p>
      </dgm:t>
    </dgm:pt>
    <dgm:pt modelId="{E583E2F2-B2B0-463B-B164-B4AFD337FBDE}" type="asst">
      <dgm:prSet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اللجنة الشرعية </a:t>
          </a:r>
          <a:endParaRPr lang="en-US" b="1" dirty="0">
            <a:solidFill>
              <a:schemeClr val="tx1"/>
            </a:solidFill>
          </a:endParaRPr>
        </a:p>
      </dgm:t>
    </dgm:pt>
    <dgm:pt modelId="{ADDA1612-3D2B-48E4-A33D-1EEC667AAA5E}" type="parTrans" cxnId="{10EC05E2-5070-4BD3-B118-98F2EF0E5E7E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0B083FF-FD0D-4E1C-9817-C2851175DFFB}" type="sibTrans" cxnId="{10EC05E2-5070-4BD3-B118-98F2EF0E5E7E}">
      <dgm:prSet/>
      <dgm:spPr/>
      <dgm:t>
        <a:bodyPr/>
        <a:lstStyle/>
        <a:p>
          <a:endParaRPr lang="en-US"/>
        </a:p>
      </dgm:t>
    </dgm:pt>
    <dgm:pt modelId="{D54F9F50-C8DE-4CF4-8D34-E90150B6E65C}" type="asst">
      <dgm:prSet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اللجنة الصحية والاجتماعية</a:t>
          </a:r>
          <a:endParaRPr lang="en-US" b="1" dirty="0">
            <a:solidFill>
              <a:schemeClr val="tx1"/>
            </a:solidFill>
          </a:endParaRPr>
        </a:p>
      </dgm:t>
    </dgm:pt>
    <dgm:pt modelId="{A8DC19D4-A3F3-4093-A905-CDF12B5F181D}" type="parTrans" cxnId="{7F7B468D-F7A9-4EC5-809F-33C92831446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8498D79-CA58-4320-9776-6CD4910B92C4}" type="sibTrans" cxnId="{7F7B468D-F7A9-4EC5-809F-33C928314469}">
      <dgm:prSet/>
      <dgm:spPr/>
      <dgm:t>
        <a:bodyPr/>
        <a:lstStyle/>
        <a:p>
          <a:endParaRPr lang="en-US"/>
        </a:p>
      </dgm:t>
    </dgm:pt>
    <dgm:pt modelId="{34D6AB38-28A4-4117-A488-90C72BECBD95}" type="asst">
      <dgm:prSet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لجنة المراجعات الداخلية</a:t>
          </a:r>
          <a:endParaRPr lang="en-US" b="1" dirty="0">
            <a:solidFill>
              <a:schemeClr val="tx1"/>
            </a:solidFill>
          </a:endParaRPr>
        </a:p>
      </dgm:t>
    </dgm:pt>
    <dgm:pt modelId="{8D4156A9-FE64-49FB-988C-D3A00CF1E4A7}" type="parTrans" cxnId="{AFDF4DD1-61D2-4C0B-BA7A-B7617A568F5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F95D077-4683-4E85-934D-AF9A3142BFF1}" type="sibTrans" cxnId="{AFDF4DD1-61D2-4C0B-BA7A-B7617A568F57}">
      <dgm:prSet/>
      <dgm:spPr/>
      <dgm:t>
        <a:bodyPr/>
        <a:lstStyle/>
        <a:p>
          <a:endParaRPr lang="en-US"/>
        </a:p>
      </dgm:t>
    </dgm:pt>
    <dgm:pt modelId="{2BB0E054-75A7-42F8-97A7-EB04FC6A6E59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الخدمات العامة</a:t>
          </a:r>
          <a:endParaRPr lang="en-US" sz="900" b="1" dirty="0">
            <a:solidFill>
              <a:schemeClr val="tx1"/>
            </a:solidFill>
          </a:endParaRPr>
        </a:p>
      </dgm:t>
    </dgm:pt>
    <dgm:pt modelId="{9622D808-1346-45A5-9C0F-34C6DBCF9F23}" type="parTrans" cxnId="{510DFBFC-A9CC-4ED6-81ED-8AA73BD025E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5F813C40-4830-4950-982B-B3B9576B2EC8}" type="sibTrans" cxnId="{510DFBFC-A9CC-4ED6-81ED-8AA73BD025EA}">
      <dgm:prSet/>
      <dgm:spPr/>
      <dgm:t>
        <a:bodyPr/>
        <a:lstStyle/>
        <a:p>
          <a:endParaRPr lang="en-US"/>
        </a:p>
      </dgm:t>
    </dgm:pt>
    <dgm:pt modelId="{605B3FC8-A42A-4310-B313-CEB9A492E759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أخصائي برنامج متابعة وأدوية</a:t>
          </a:r>
          <a:endParaRPr lang="en-US" sz="900" b="1" dirty="0">
            <a:solidFill>
              <a:schemeClr val="tx1"/>
            </a:solidFill>
          </a:endParaRPr>
        </a:p>
      </dgm:t>
    </dgm:pt>
    <dgm:pt modelId="{2E299F15-0F0B-45C8-A94A-B204086D60FC}" type="parTrans" cxnId="{5610A33D-880A-4DDB-9709-F3CB0CB9948F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2A3549B6-D5CD-427B-9A7E-04984072BC16}" type="sibTrans" cxnId="{5610A33D-880A-4DDB-9709-F3CB0CB9948F}">
      <dgm:prSet/>
      <dgm:spPr/>
      <dgm:t>
        <a:bodyPr/>
        <a:lstStyle/>
        <a:p>
          <a:endParaRPr lang="en-US"/>
        </a:p>
      </dgm:t>
    </dgm:pt>
    <dgm:pt modelId="{C0A52BC5-3A94-4BE6-9F0A-17A91EDCCBC2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السكرتارية</a:t>
          </a:r>
          <a:endParaRPr lang="en-US" sz="900" b="1" dirty="0">
            <a:solidFill>
              <a:schemeClr val="tx1"/>
            </a:solidFill>
          </a:endParaRPr>
        </a:p>
      </dgm:t>
    </dgm:pt>
    <dgm:pt modelId="{85D9E17D-F7D5-4DAB-AAFB-726AA53D1862}" type="parTrans" cxnId="{CF10E4B5-3F0B-4F72-89DA-D4033B1D995E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F77B7D94-E3DF-42F0-8520-ACDEE729F72D}" type="sibTrans" cxnId="{CF10E4B5-3F0B-4F72-89DA-D4033B1D995E}">
      <dgm:prSet/>
      <dgm:spPr/>
      <dgm:t>
        <a:bodyPr/>
        <a:lstStyle/>
        <a:p>
          <a:endParaRPr lang="en-US"/>
        </a:p>
      </dgm:t>
    </dgm:pt>
    <dgm:pt modelId="{1ED724B3-6949-4F08-80B1-C9C861CE61C0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الاتصال المؤسسي</a:t>
          </a:r>
          <a:endParaRPr lang="en-US" sz="900" b="1" dirty="0">
            <a:solidFill>
              <a:schemeClr val="tx1"/>
            </a:solidFill>
          </a:endParaRPr>
        </a:p>
      </dgm:t>
    </dgm:pt>
    <dgm:pt modelId="{CBEC4E1B-439D-47A8-BAE7-EEF88F1E56D1}" type="parTrans" cxnId="{CF930F29-3EEF-42AB-A028-12DC2F6F7C1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8CDC17C6-E341-4B78-9F63-BF1175FA86E1}" type="sibTrans" cxnId="{CF930F29-3EEF-42AB-A028-12DC2F6F7C19}">
      <dgm:prSet/>
      <dgm:spPr/>
      <dgm:t>
        <a:bodyPr/>
        <a:lstStyle/>
        <a:p>
          <a:endParaRPr lang="en-US"/>
        </a:p>
      </dgm:t>
    </dgm:pt>
    <dgm:pt modelId="{9186923B-7C75-42FD-974E-DF1A957FCA5B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أخصائي برنامج التعليم والتدريب</a:t>
          </a:r>
          <a:endParaRPr lang="en-US" sz="900" b="1" dirty="0">
            <a:solidFill>
              <a:schemeClr val="tx1"/>
            </a:solidFill>
          </a:endParaRPr>
        </a:p>
      </dgm:t>
    </dgm:pt>
    <dgm:pt modelId="{2C43DF88-25DD-4E41-9724-A9553F6DE366}" type="parTrans" cxnId="{1741B353-4888-44C9-944E-45899EF95E0F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7643A86B-9C10-438F-BD8D-2CB2E4D4D616}" type="sibTrans" cxnId="{1741B353-4888-44C9-944E-45899EF95E0F}">
      <dgm:prSet/>
      <dgm:spPr/>
      <dgm:t>
        <a:bodyPr/>
        <a:lstStyle/>
        <a:p>
          <a:endParaRPr lang="en-US"/>
        </a:p>
      </dgm:t>
    </dgm:pt>
    <dgm:pt modelId="{4244EA7E-C91E-4ABB-97C9-741A83CCECF8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أخصائي برنامج غسيل الكلى</a:t>
          </a:r>
          <a:endParaRPr lang="en-US" sz="900" b="1" dirty="0">
            <a:solidFill>
              <a:schemeClr val="tx1"/>
            </a:solidFill>
          </a:endParaRPr>
        </a:p>
      </dgm:t>
    </dgm:pt>
    <dgm:pt modelId="{1E72463C-3A94-4FA7-B8A6-B2004194A4EF}" type="parTrans" cxnId="{C10BA080-D7A3-460C-AF02-53B6C4486B82}">
      <dgm:prSet/>
      <dgm:spPr/>
      <dgm:t>
        <a:bodyPr/>
        <a:lstStyle/>
        <a:p>
          <a:endParaRPr lang="en-US"/>
        </a:p>
      </dgm:t>
    </dgm:pt>
    <dgm:pt modelId="{B8F7C681-E6EF-4857-A05D-AF057F250FC4}" type="sibTrans" cxnId="{C10BA080-D7A3-460C-AF02-53B6C4486B82}">
      <dgm:prSet/>
      <dgm:spPr/>
      <dgm:t>
        <a:bodyPr/>
        <a:lstStyle/>
        <a:p>
          <a:endParaRPr lang="en-US"/>
        </a:p>
      </dgm:t>
    </dgm:pt>
    <dgm:pt modelId="{89D66910-FB74-49F2-B38E-F25E0FB65327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أخصائي برنامج زراعة الكلى</a:t>
          </a:r>
          <a:endParaRPr lang="en-US" sz="900" b="1" dirty="0">
            <a:solidFill>
              <a:schemeClr val="tx1"/>
            </a:solidFill>
          </a:endParaRPr>
        </a:p>
      </dgm:t>
    </dgm:pt>
    <dgm:pt modelId="{D65B7D3B-BDE9-4A2B-90E7-34169FE153B1}" type="parTrans" cxnId="{47A1BBC5-097B-4AA3-84E7-DD4412A98ABB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4FDC10CE-D314-4008-A92A-6DE84D716681}" type="sibTrans" cxnId="{47A1BBC5-097B-4AA3-84E7-DD4412A98ABB}">
      <dgm:prSet/>
      <dgm:spPr/>
      <dgm:t>
        <a:bodyPr/>
        <a:lstStyle/>
        <a:p>
          <a:endParaRPr lang="en-US"/>
        </a:p>
      </dgm:t>
    </dgm:pt>
    <dgm:pt modelId="{9DF9F7D9-209F-480B-8BDF-809D2AB97A05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تثقيف صحي </a:t>
          </a:r>
          <a:endParaRPr lang="en-US" sz="900" b="1" dirty="0">
            <a:solidFill>
              <a:schemeClr val="tx1"/>
            </a:solidFill>
          </a:endParaRPr>
        </a:p>
      </dgm:t>
    </dgm:pt>
    <dgm:pt modelId="{A611E3CE-2E47-4500-B52C-61DF0A795E94}" type="sibTrans" cxnId="{BFD9DB05-0D01-4E3D-9331-F773CF6060BF}">
      <dgm:prSet/>
      <dgm:spPr/>
      <dgm:t>
        <a:bodyPr/>
        <a:lstStyle/>
        <a:p>
          <a:endParaRPr lang="en-US"/>
        </a:p>
      </dgm:t>
    </dgm:pt>
    <dgm:pt modelId="{027AD244-8FF3-4304-8847-2785AD8988A2}" type="parTrans" cxnId="{BFD9DB05-0D01-4E3D-9331-F773CF6060B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4ECFC766-CE50-43A3-8FB5-C4B349CB7660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شؤون اجتماعية للمرضى</a:t>
          </a:r>
          <a:endParaRPr lang="en-US" sz="900" b="1" dirty="0">
            <a:solidFill>
              <a:schemeClr val="tx1"/>
            </a:solidFill>
          </a:endParaRPr>
        </a:p>
      </dgm:t>
    </dgm:pt>
    <dgm:pt modelId="{EE8F0449-3B4B-4012-9CDD-27590783DC57}" type="sibTrans" cxnId="{086F5EC0-5804-44EF-91D8-B253E5B99217}">
      <dgm:prSet/>
      <dgm:spPr/>
      <dgm:t>
        <a:bodyPr/>
        <a:lstStyle/>
        <a:p>
          <a:endParaRPr lang="en-US"/>
        </a:p>
      </dgm:t>
    </dgm:pt>
    <dgm:pt modelId="{DDCB1EDD-5ACC-4274-B3F0-C320EA840814}" type="parTrans" cxnId="{086F5EC0-5804-44EF-91D8-B253E5B9921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A691C80A-5E86-4C3D-B5D0-CD6B290112DE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إدارة الخدمة الاجتماعية</a:t>
          </a:r>
          <a:endParaRPr lang="en-US" sz="900" b="1" dirty="0">
            <a:solidFill>
              <a:schemeClr val="tx1"/>
            </a:solidFill>
          </a:endParaRPr>
        </a:p>
      </dgm:t>
    </dgm:pt>
    <dgm:pt modelId="{0AFE43F7-405B-4D32-ACBD-1C46075F1B11}" type="sibTrans" cxnId="{1307CF49-EEE6-46E2-9AF4-1640F471E161}">
      <dgm:prSet/>
      <dgm:spPr/>
      <dgm:t>
        <a:bodyPr/>
        <a:lstStyle/>
        <a:p>
          <a:endParaRPr lang="en-US"/>
        </a:p>
      </dgm:t>
    </dgm:pt>
    <dgm:pt modelId="{8E32B29E-CD30-41DC-A3D2-071866CCA7C5}" type="parTrans" cxnId="{1307CF49-EEE6-46E2-9AF4-1640F471E161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D188873-0AC9-4446-B696-B877A5DA74EC}">
      <dgm:prSet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b="1" dirty="0">
              <a:solidFill>
                <a:schemeClr val="tx1"/>
              </a:solidFill>
            </a:rPr>
            <a:t>لجنة الترشيحات والمكافأة</a:t>
          </a:r>
          <a:endParaRPr lang="en-US" b="1" dirty="0">
            <a:solidFill>
              <a:schemeClr val="tx1"/>
            </a:solidFill>
          </a:endParaRPr>
        </a:p>
      </dgm:t>
    </dgm:pt>
    <dgm:pt modelId="{17537E6D-BC61-433E-B3AE-69FF634D87C0}" type="parTrans" cxnId="{3C01611A-EA01-4BAB-8463-244BDF7D14EC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7CD6E5E-C981-47E2-90BE-B35981FD8422}" type="sibTrans" cxnId="{3C01611A-EA01-4BAB-8463-244BDF7D14EC}">
      <dgm:prSet/>
      <dgm:spPr/>
      <dgm:t>
        <a:bodyPr/>
        <a:lstStyle/>
        <a:p>
          <a:endParaRPr lang="en-US"/>
        </a:p>
      </dgm:t>
    </dgm:pt>
    <dgm:pt modelId="{51D4B3A9-AFEA-436C-99B2-90737D800F76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امين الصندوق</a:t>
          </a:r>
          <a:endParaRPr lang="en-US" sz="900" b="1" dirty="0">
            <a:solidFill>
              <a:schemeClr val="tx1"/>
            </a:solidFill>
          </a:endParaRPr>
        </a:p>
      </dgm:t>
    </dgm:pt>
    <dgm:pt modelId="{CAE9C3BE-5FEB-4042-9BEC-F3E1554CC117}" type="parTrans" cxnId="{A9717CE3-0D29-42E7-BE7A-E1ECB3CCDA5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3FB9C39D-3877-4DD6-A9CD-2B55F3D7A988}" type="sibTrans" cxnId="{A9717CE3-0D29-42E7-BE7A-E1ECB3CCDA57}">
      <dgm:prSet/>
      <dgm:spPr/>
      <dgm:t>
        <a:bodyPr/>
        <a:lstStyle/>
        <a:p>
          <a:endParaRPr lang="en-US"/>
        </a:p>
      </dgm:t>
    </dgm:pt>
    <dgm:pt modelId="{210DC94B-ED8F-495B-9589-DCD4C9EE5044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المدير المالي</a:t>
          </a:r>
          <a:endParaRPr lang="en-US" sz="900" b="1" dirty="0">
            <a:solidFill>
              <a:schemeClr val="tx1"/>
            </a:solidFill>
          </a:endParaRPr>
        </a:p>
      </dgm:t>
    </dgm:pt>
    <dgm:pt modelId="{1C0B0450-D432-4FCC-9775-8FCF91580C2C}" type="parTrans" cxnId="{E953F161-AE4B-4E0D-A45A-EB03A9649E92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9D052FA3-9940-4D12-8C6D-AA1EF83680A1}" type="sibTrans" cxnId="{E953F161-AE4B-4E0D-A45A-EB03A9649E92}">
      <dgm:prSet/>
      <dgm:spPr/>
      <dgm:t>
        <a:bodyPr/>
        <a:lstStyle/>
        <a:p>
          <a:endParaRPr lang="en-US"/>
        </a:p>
      </dgm:t>
    </dgm:pt>
    <dgm:pt modelId="{2FF9B907-788B-4EE2-80FE-1161B00A8781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المحاسب</a:t>
          </a:r>
          <a:endParaRPr lang="en-US" sz="900" b="1" dirty="0">
            <a:solidFill>
              <a:schemeClr val="tx1"/>
            </a:solidFill>
          </a:endParaRPr>
        </a:p>
      </dgm:t>
    </dgm:pt>
    <dgm:pt modelId="{2667417A-51CC-4B67-AA49-58A5D1CFFF87}" type="parTrans" cxnId="{8ED6F1B3-9577-4799-944D-E3390CDE7F4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162069BD-54D3-4907-AB8B-4B059273C8F6}" type="sibTrans" cxnId="{8ED6F1B3-9577-4799-944D-E3390CDE7F4F}">
      <dgm:prSet/>
      <dgm:spPr/>
      <dgm:t>
        <a:bodyPr/>
        <a:lstStyle/>
        <a:p>
          <a:endParaRPr lang="en-US"/>
        </a:p>
      </dgm:t>
    </dgm:pt>
    <dgm:pt modelId="{7FB9FEE5-C207-4769-B51B-8214A6A3AE63}" type="asst">
      <dgm:prSet custT="1"/>
      <dgm:spPr>
        <a:solidFill>
          <a:schemeClr val="bg1">
            <a:alpha val="84000"/>
          </a:schemeClr>
        </a:solidFill>
        <a:effectLst>
          <a:softEdge rad="0"/>
        </a:effectLst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pPr rtl="1"/>
          <a:r>
            <a:rPr lang="ar-SA" sz="900" b="1" dirty="0">
              <a:solidFill>
                <a:schemeClr val="tx1"/>
              </a:solidFill>
            </a:rPr>
            <a:t>إدارة المشتريات</a:t>
          </a:r>
        </a:p>
      </dgm:t>
    </dgm:pt>
    <dgm:pt modelId="{D69A33FA-69B3-48EA-8B17-32C560E253A7}" type="parTrans" cxnId="{3A091520-8110-445A-A3B2-99CBC31174BF}">
      <dgm:prSet/>
      <dgm:spPr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pPr rtl="1"/>
          <a:endParaRPr lang="ar-SA"/>
        </a:p>
      </dgm:t>
    </dgm:pt>
    <dgm:pt modelId="{6C43B70F-B5F9-4A5D-99D0-E34624C20CBF}" type="sibTrans" cxnId="{3A091520-8110-445A-A3B2-99CBC31174BF}">
      <dgm:prSet/>
      <dgm:spPr/>
      <dgm:t>
        <a:bodyPr/>
        <a:lstStyle/>
        <a:p>
          <a:pPr rtl="1"/>
          <a:endParaRPr lang="ar-SA"/>
        </a:p>
      </dgm:t>
    </dgm:pt>
    <dgm:pt modelId="{19885BE8-485E-41BC-98EA-7E0D03CC76F0}" type="asst">
      <dgm:prSet custT="1"/>
      <dgm:spPr>
        <a:solidFill>
          <a:schemeClr val="bg1">
            <a:alpha val="84000"/>
          </a:schemeClr>
        </a:solidFill>
        <a:effectLst>
          <a:softEdge rad="0"/>
        </a:effectLst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pPr rtl="1"/>
          <a:r>
            <a:rPr lang="ar-SA" sz="900" b="1" dirty="0">
              <a:solidFill>
                <a:schemeClr val="tx1"/>
              </a:solidFill>
            </a:rPr>
            <a:t>مدير المشتريات</a:t>
          </a:r>
        </a:p>
      </dgm:t>
    </dgm:pt>
    <dgm:pt modelId="{7F19B1FA-DEFA-4303-BF7C-06000C99CC1D}" type="parTrans" cxnId="{A83B8AE0-00CB-4539-AA37-0EAEF7FC3416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endParaRPr lang="ar-SA"/>
        </a:p>
      </dgm:t>
    </dgm:pt>
    <dgm:pt modelId="{AE989CA4-E8A6-4262-9F72-B35A6D3E430A}" type="sibTrans" cxnId="{A83B8AE0-00CB-4539-AA37-0EAEF7FC3416}">
      <dgm:prSet/>
      <dgm:spPr/>
      <dgm:t>
        <a:bodyPr/>
        <a:lstStyle/>
        <a:p>
          <a:pPr rtl="1"/>
          <a:endParaRPr lang="ar-SA"/>
        </a:p>
      </dgm:t>
    </dgm:pt>
    <dgm:pt modelId="{803EA488-06F8-4254-AC68-627EE2192008}" type="asst">
      <dgm:prSet custT="1"/>
      <dgm:spPr>
        <a:solidFill>
          <a:schemeClr val="bg1">
            <a:alpha val="84000"/>
          </a:schemeClr>
        </a:solidFill>
        <a:effectLst>
          <a:softEdge rad="0"/>
        </a:effectLst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pPr rtl="1"/>
          <a:r>
            <a:rPr lang="ar-SA" sz="900" b="1" dirty="0">
              <a:solidFill>
                <a:schemeClr val="tx1"/>
              </a:solidFill>
            </a:rPr>
            <a:t>اخصائي المشتريات</a:t>
          </a:r>
        </a:p>
      </dgm:t>
    </dgm:pt>
    <dgm:pt modelId="{105A71FA-A238-4381-939E-333A74491BF6}" type="parTrans" cxnId="{45D70B27-4F6A-4F74-B9BD-FD3E8C669EA0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endParaRPr lang="ar-SA"/>
        </a:p>
      </dgm:t>
    </dgm:pt>
    <dgm:pt modelId="{11B73D6C-FB70-43C2-8BE5-C381531B8B93}" type="sibTrans" cxnId="{45D70B27-4F6A-4F74-B9BD-FD3E8C669EA0}">
      <dgm:prSet/>
      <dgm:spPr/>
      <dgm:t>
        <a:bodyPr/>
        <a:lstStyle/>
        <a:p>
          <a:pPr rtl="1"/>
          <a:endParaRPr lang="ar-SA"/>
        </a:p>
      </dgm:t>
    </dgm:pt>
    <dgm:pt modelId="{A4A223ED-BFA8-4921-B6B2-8741E3EE019C}" type="asst">
      <dgm:prSet custT="1"/>
      <dgm:spPr>
        <a:solidFill>
          <a:schemeClr val="bg1">
            <a:alpha val="84000"/>
          </a:schemeClr>
        </a:solidFill>
        <a:scene3d>
          <a:camera prst="orthographicFront"/>
          <a:lightRig rig="threePt" dir="t"/>
        </a:scene3d>
        <a:sp3d prstMaterial="matte">
          <a:bevelT/>
        </a:sp3d>
      </dgm:spPr>
      <dgm:t>
        <a:bodyPr/>
        <a:lstStyle/>
        <a:p>
          <a:r>
            <a:rPr lang="ar-SA" sz="900" b="1" dirty="0">
              <a:solidFill>
                <a:schemeClr val="tx1"/>
              </a:solidFill>
            </a:rPr>
            <a:t>إدارة الشؤون المالية</a:t>
          </a:r>
          <a:endParaRPr lang="en-US" sz="900" b="1" dirty="0">
            <a:solidFill>
              <a:schemeClr val="tx1"/>
            </a:solidFill>
          </a:endParaRPr>
        </a:p>
      </dgm:t>
    </dgm:pt>
    <dgm:pt modelId="{E5E7FE83-E702-4674-B060-245B1F00915A}" type="sibTrans" cxnId="{5718E974-45A5-4D8C-9902-274BC4AFC6A2}">
      <dgm:prSet/>
      <dgm:spPr/>
      <dgm:t>
        <a:bodyPr/>
        <a:lstStyle/>
        <a:p>
          <a:endParaRPr lang="en-US"/>
        </a:p>
      </dgm:t>
    </dgm:pt>
    <dgm:pt modelId="{B638D095-464E-4CC0-91B7-D3A74A83A12B}" type="parTrans" cxnId="{5718E974-45A5-4D8C-9902-274BC4AFC6A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D2D15E38-109C-47C5-9D26-A2420C631271}" type="asst">
      <dgm:prSet custT="1"/>
      <dgm:spPr>
        <a:solidFill>
          <a:schemeClr val="bg1">
            <a:alpha val="84000"/>
          </a:schemeClr>
        </a:solidFill>
        <a:effectLst>
          <a:glow>
            <a:schemeClr val="bg1"/>
          </a:glow>
          <a:reflection blurRad="12700" stA="26000" endPos="33000" dist="12700" dir="5400000" sy="-100000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إدارة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الرقابة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والتقييم</a:t>
          </a:r>
        </a:p>
      </dgm:t>
    </dgm:pt>
    <dgm:pt modelId="{7BCF1530-52F8-4A48-9B02-6582D29F7F88}" type="parTrans" cxnId="{45C6B137-B59B-43DD-A617-12C138EFD17E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pPr rtl="1"/>
          <a:endParaRPr lang="ar-SA"/>
        </a:p>
      </dgm:t>
    </dgm:pt>
    <dgm:pt modelId="{A0805B82-AAC6-46B9-96FF-BBDF2E356287}" type="sibTrans" cxnId="{45C6B137-B59B-43DD-A617-12C138EFD17E}">
      <dgm:prSet/>
      <dgm:spPr/>
      <dgm:t>
        <a:bodyPr/>
        <a:lstStyle/>
        <a:p>
          <a:pPr rtl="1"/>
          <a:endParaRPr lang="ar-SA"/>
        </a:p>
      </dgm:t>
    </dgm:pt>
    <dgm:pt modelId="{949EA858-42E8-43FC-BA24-2A5EAFEB0D26}" type="asst">
      <dgm:prSet custT="1"/>
      <dgm:spPr>
        <a:solidFill>
          <a:schemeClr val="bg1">
            <a:alpha val="84000"/>
          </a:schemeClr>
        </a:solidFill>
        <a:effectLst>
          <a:glow>
            <a:schemeClr val="bg1"/>
          </a:glo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1"/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ضابط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الرقابة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ولتقييم</a:t>
          </a:r>
        </a:p>
      </dgm:t>
    </dgm:pt>
    <dgm:pt modelId="{5671E3C4-A416-469C-9DB0-42B7F555F084}" type="parTrans" cxnId="{D0DEC106-D7E2-487E-B59E-4F8DD4319977}">
      <dgm:prSet/>
      <dgm:spPr>
        <a:ln>
          <a:solidFill>
            <a:schemeClr val="bg1"/>
          </a:solidFill>
        </a:ln>
      </dgm:spPr>
      <dgm:t>
        <a:bodyPr/>
        <a:lstStyle/>
        <a:p>
          <a:pPr rtl="1"/>
          <a:endParaRPr lang="ar-SA"/>
        </a:p>
      </dgm:t>
    </dgm:pt>
    <dgm:pt modelId="{7B42E0FA-247F-4572-9120-18D25EE37600}" type="sibTrans" cxnId="{D0DEC106-D7E2-487E-B59E-4F8DD4319977}">
      <dgm:prSet/>
      <dgm:spPr/>
      <dgm:t>
        <a:bodyPr/>
        <a:lstStyle/>
        <a:p>
          <a:pPr rtl="1"/>
          <a:endParaRPr lang="ar-SA"/>
        </a:p>
      </dgm:t>
    </dgm:pt>
    <dgm:pt modelId="{A79D4D82-3EED-4655-B98E-61872367FA6B}" type="asst">
      <dgm:prSet custT="1"/>
      <dgm:spPr>
        <a:solidFill>
          <a:prstClr val="white">
            <a:alpha val="84000"/>
          </a:prst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gm:spPr>
      <dgm:t>
        <a:bodyPr spcFirstLastPara="0" vert="horz" wrap="square" lIns="5715" tIns="5715" rIns="5715" bIns="5715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اخصائي اعداد التقارير</a:t>
          </a:r>
        </a:p>
      </dgm:t>
    </dgm:pt>
    <dgm:pt modelId="{CD983E7E-08FB-43B2-938E-ECDB44227F7C}" type="parTrans" cxnId="{15D5A200-1175-4821-B917-A0BB22C03CC6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7E404593-933E-4DF6-B814-61436012AC7C}" type="sibTrans" cxnId="{15D5A200-1175-4821-B917-A0BB22C03CC6}">
      <dgm:prSet/>
      <dgm:spPr/>
      <dgm:t>
        <a:bodyPr/>
        <a:lstStyle/>
        <a:p>
          <a:pPr rtl="1"/>
          <a:endParaRPr lang="ar-SA"/>
        </a:p>
      </dgm:t>
    </dgm:pt>
    <dgm:pt modelId="{14FB7BE2-12E3-4919-8C5E-D4CDD5141DE3}" type="asst">
      <dgm:prSet custT="1"/>
      <dgm:spPr>
        <a:solidFill>
          <a:prstClr val="white">
            <a:alpha val="84000"/>
          </a:prst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gm:spPr>
      <dgm:t>
        <a:bodyPr spcFirstLastPara="0" vert="horz" wrap="square" lIns="5715" tIns="5715" rIns="5715" bIns="5715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اخصائي جودة البيانات</a:t>
          </a:r>
        </a:p>
      </dgm:t>
    </dgm:pt>
    <dgm:pt modelId="{0C3C117B-C96D-4E46-9497-1C85FF7113DD}" type="parTrans" cxnId="{37B945D1-A203-4651-8CB2-0FA755A97A3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9962EE06-A84C-4C14-80CC-DC8637BACE7A}" type="sibTrans" cxnId="{37B945D1-A203-4651-8CB2-0FA755A97A37}">
      <dgm:prSet/>
      <dgm:spPr/>
      <dgm:t>
        <a:bodyPr/>
        <a:lstStyle/>
        <a:p>
          <a:pPr rtl="1"/>
          <a:endParaRPr lang="ar-SA"/>
        </a:p>
      </dgm:t>
    </dgm:pt>
    <dgm:pt modelId="{BE809DCD-C791-4D06-B74E-636465068ABF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BC44882-21AA-4C17-849C-D9C786CEEDB2}" type="pres">
      <dgm:prSet presAssocID="{2EA33616-6C58-403A-899C-3B7D55F71B27}" presName="hierRoot1" presStyleCnt="0">
        <dgm:presLayoutVars>
          <dgm:hierBranch val="init"/>
        </dgm:presLayoutVars>
      </dgm:prSet>
      <dgm:spPr/>
    </dgm:pt>
    <dgm:pt modelId="{D34B3118-2238-4881-A51D-D88F2B6A435D}" type="pres">
      <dgm:prSet presAssocID="{2EA33616-6C58-403A-899C-3B7D55F71B27}" presName="rootComposite1" presStyleCnt="0"/>
      <dgm:spPr/>
    </dgm:pt>
    <dgm:pt modelId="{6EC8FE8C-3EAF-4DCB-B78C-936D0F26F435}" type="pres">
      <dgm:prSet presAssocID="{2EA33616-6C58-403A-899C-3B7D55F71B27}" presName="rootText1" presStyleLbl="node0" presStyleIdx="0" presStyleCnt="1" custAng="0" custScaleX="155421" custScaleY="88436" custLinFactNeighborX="-4484" custLinFactNeighborY="22922">
        <dgm:presLayoutVars>
          <dgm:chPref val="3"/>
        </dgm:presLayoutVars>
      </dgm:prSet>
      <dgm:spPr/>
    </dgm:pt>
    <dgm:pt modelId="{EFD0803D-D0E7-4BD0-BD15-D56AA3DD3146}" type="pres">
      <dgm:prSet presAssocID="{2EA33616-6C58-403A-899C-3B7D55F71B27}" presName="rootConnector1" presStyleLbl="node1" presStyleIdx="0" presStyleCnt="0"/>
      <dgm:spPr/>
    </dgm:pt>
    <dgm:pt modelId="{76D3F05A-4157-40B3-A88D-439316AD0519}" type="pres">
      <dgm:prSet presAssocID="{2EA33616-6C58-403A-899C-3B7D55F71B27}" presName="hierChild2" presStyleCnt="0"/>
      <dgm:spPr/>
    </dgm:pt>
    <dgm:pt modelId="{9B5EC859-7248-4FBE-AAC0-34E59A4B5E3A}" type="pres">
      <dgm:prSet presAssocID="{DE416E60-CF12-4738-8056-F98A479FE49F}" presName="Name37" presStyleLbl="parChTrans1D2" presStyleIdx="0" presStyleCnt="3"/>
      <dgm:spPr/>
    </dgm:pt>
    <dgm:pt modelId="{DABCF168-8197-4DA5-94C4-057CBDCE17AB}" type="pres">
      <dgm:prSet presAssocID="{0518F379-9B76-4D24-9528-ABF29A5CC0F7}" presName="hierRoot2" presStyleCnt="0">
        <dgm:presLayoutVars>
          <dgm:hierBranch val="init"/>
        </dgm:presLayoutVars>
      </dgm:prSet>
      <dgm:spPr/>
    </dgm:pt>
    <dgm:pt modelId="{C69B29FC-971D-497C-B303-CC11DC38A35E}" type="pres">
      <dgm:prSet presAssocID="{0518F379-9B76-4D24-9528-ABF29A5CC0F7}" presName="rootComposite" presStyleCnt="0"/>
      <dgm:spPr/>
    </dgm:pt>
    <dgm:pt modelId="{EB12E4D8-E7F1-4C62-B520-31141AFC5A55}" type="pres">
      <dgm:prSet presAssocID="{0518F379-9B76-4D24-9528-ABF29A5CC0F7}" presName="rootText" presStyleLbl="node2" presStyleIdx="0" presStyleCnt="2" custScaleX="149089" custScaleY="87700" custLinFactNeighborX="-53981" custLinFactNeighborY="-76814">
        <dgm:presLayoutVars>
          <dgm:chPref val="3"/>
        </dgm:presLayoutVars>
      </dgm:prSet>
      <dgm:spPr/>
    </dgm:pt>
    <dgm:pt modelId="{F49C7E02-ADF7-47A9-B251-A05DCA6DCBF0}" type="pres">
      <dgm:prSet presAssocID="{0518F379-9B76-4D24-9528-ABF29A5CC0F7}" presName="rootConnector" presStyleLbl="node2" presStyleIdx="0" presStyleCnt="2"/>
      <dgm:spPr/>
    </dgm:pt>
    <dgm:pt modelId="{7292F90E-15B3-447A-9832-737E5FD6DA66}" type="pres">
      <dgm:prSet presAssocID="{0518F379-9B76-4D24-9528-ABF29A5CC0F7}" presName="hierChild4" presStyleCnt="0"/>
      <dgm:spPr/>
    </dgm:pt>
    <dgm:pt modelId="{3376B458-C23C-47FA-9ECF-FAB633538CC9}" type="pres">
      <dgm:prSet presAssocID="{17537E6D-BC61-433E-B3AE-69FF634D87C0}" presName="Name37" presStyleLbl="parChTrans1D3" presStyleIdx="0" presStyleCnt="15"/>
      <dgm:spPr/>
    </dgm:pt>
    <dgm:pt modelId="{FC744772-C992-4423-AE6C-AB30AE2573EC}" type="pres">
      <dgm:prSet presAssocID="{DD188873-0AC9-4446-B696-B877A5DA74EC}" presName="hierRoot2" presStyleCnt="0">
        <dgm:presLayoutVars>
          <dgm:hierBranch val="init"/>
        </dgm:presLayoutVars>
      </dgm:prSet>
      <dgm:spPr/>
    </dgm:pt>
    <dgm:pt modelId="{6D98830D-8881-4B9D-926D-1B8632BAF50F}" type="pres">
      <dgm:prSet presAssocID="{DD188873-0AC9-4446-B696-B877A5DA74EC}" presName="rootComposite" presStyleCnt="0"/>
      <dgm:spPr/>
    </dgm:pt>
    <dgm:pt modelId="{1D6FF3B4-1644-462E-9396-CDAB20298600}" type="pres">
      <dgm:prSet presAssocID="{DD188873-0AC9-4446-B696-B877A5DA74EC}" presName="rootText" presStyleLbl="node3" presStyleIdx="0" presStyleCnt="1" custScaleX="112284" custScaleY="87700" custLinFactNeighborX="0">
        <dgm:presLayoutVars>
          <dgm:chPref val="3"/>
        </dgm:presLayoutVars>
      </dgm:prSet>
      <dgm:spPr/>
    </dgm:pt>
    <dgm:pt modelId="{CF4B3C1A-58C0-4412-8A77-0AA2C226B216}" type="pres">
      <dgm:prSet presAssocID="{DD188873-0AC9-4446-B696-B877A5DA74EC}" presName="rootConnector" presStyleLbl="node3" presStyleIdx="0" presStyleCnt="1"/>
      <dgm:spPr/>
    </dgm:pt>
    <dgm:pt modelId="{2112F32D-802F-48EC-9110-0354576CAAFB}" type="pres">
      <dgm:prSet presAssocID="{DD188873-0AC9-4446-B696-B877A5DA74EC}" presName="hierChild4" presStyleCnt="0"/>
      <dgm:spPr/>
    </dgm:pt>
    <dgm:pt modelId="{D0EB5846-CF48-48ED-A434-78E99CA45F85}" type="pres">
      <dgm:prSet presAssocID="{DD188873-0AC9-4446-B696-B877A5DA74EC}" presName="hierChild5" presStyleCnt="0"/>
      <dgm:spPr/>
    </dgm:pt>
    <dgm:pt modelId="{0FF6E8A5-63F3-4681-8C4F-99EACC836F0B}" type="pres">
      <dgm:prSet presAssocID="{0518F379-9B76-4D24-9528-ABF29A5CC0F7}" presName="hierChild5" presStyleCnt="0"/>
      <dgm:spPr/>
    </dgm:pt>
    <dgm:pt modelId="{44E0EBA7-1EAB-4506-A4B7-1FA1E0E31EA7}" type="pres">
      <dgm:prSet presAssocID="{8EB0223F-A806-482D-BDA3-97B375EA48E6}" presName="Name111" presStyleLbl="parChTrans1D3" presStyleIdx="1" presStyleCnt="15"/>
      <dgm:spPr/>
    </dgm:pt>
    <dgm:pt modelId="{8209EF93-D930-4BDF-B621-460F23849A90}" type="pres">
      <dgm:prSet presAssocID="{D9257D63-CEAB-42FC-8A72-0181818065E3}" presName="hierRoot3" presStyleCnt="0">
        <dgm:presLayoutVars>
          <dgm:hierBranch val="init"/>
        </dgm:presLayoutVars>
      </dgm:prSet>
      <dgm:spPr/>
    </dgm:pt>
    <dgm:pt modelId="{5991AD1E-DDA6-4E67-AE4C-463DB02D5071}" type="pres">
      <dgm:prSet presAssocID="{D9257D63-CEAB-42FC-8A72-0181818065E3}" presName="rootComposite3" presStyleCnt="0"/>
      <dgm:spPr/>
    </dgm:pt>
    <dgm:pt modelId="{F717E274-B334-4182-8226-3BC655285835}" type="pres">
      <dgm:prSet presAssocID="{D9257D63-CEAB-42FC-8A72-0181818065E3}" presName="rootText3" presStyleLbl="asst2" presStyleIdx="0" presStyleCnt="31" custScaleX="112284" custScaleY="87700" custLinFactX="-61987" custLinFactNeighborX="-100000" custLinFactNeighborY="3806">
        <dgm:presLayoutVars>
          <dgm:chPref val="3"/>
        </dgm:presLayoutVars>
      </dgm:prSet>
      <dgm:spPr/>
    </dgm:pt>
    <dgm:pt modelId="{07B735EF-4173-4B9C-BFB0-C9FDECF37423}" type="pres">
      <dgm:prSet presAssocID="{D9257D63-CEAB-42FC-8A72-0181818065E3}" presName="rootConnector3" presStyleLbl="asst2" presStyleIdx="0" presStyleCnt="31"/>
      <dgm:spPr/>
    </dgm:pt>
    <dgm:pt modelId="{FB8DB4DC-E8AE-408A-9ABF-43CC8D6618AE}" type="pres">
      <dgm:prSet presAssocID="{D9257D63-CEAB-42FC-8A72-0181818065E3}" presName="hierChild6" presStyleCnt="0"/>
      <dgm:spPr/>
    </dgm:pt>
    <dgm:pt modelId="{1ABA5074-D82F-4075-8CAA-2647E0975C17}" type="pres">
      <dgm:prSet presAssocID="{D9257D63-CEAB-42FC-8A72-0181818065E3}" presName="hierChild7" presStyleCnt="0"/>
      <dgm:spPr/>
    </dgm:pt>
    <dgm:pt modelId="{31E2AAA5-7FF8-4CDA-9533-E47DB43572C6}" type="pres">
      <dgm:prSet presAssocID="{66618C93-4938-4734-8508-5705D60F7AF4}" presName="Name111" presStyleLbl="parChTrans1D3" presStyleIdx="2" presStyleCnt="15"/>
      <dgm:spPr/>
    </dgm:pt>
    <dgm:pt modelId="{6E9FF7F5-0E22-46BB-8345-10916463AB6A}" type="pres">
      <dgm:prSet presAssocID="{EB9C6E5D-568C-423B-9923-6D20D1E50693}" presName="hierRoot3" presStyleCnt="0">
        <dgm:presLayoutVars>
          <dgm:hierBranch val="init"/>
        </dgm:presLayoutVars>
      </dgm:prSet>
      <dgm:spPr/>
    </dgm:pt>
    <dgm:pt modelId="{D43853DA-164D-4F10-AC12-5782BDE0E49D}" type="pres">
      <dgm:prSet presAssocID="{EB9C6E5D-568C-423B-9923-6D20D1E50693}" presName="rootComposite3" presStyleCnt="0"/>
      <dgm:spPr/>
    </dgm:pt>
    <dgm:pt modelId="{27509C95-519D-40D1-B727-B51546BFBBEA}" type="pres">
      <dgm:prSet presAssocID="{EB9C6E5D-568C-423B-9923-6D20D1E50693}" presName="rootText3" presStyleLbl="asst2" presStyleIdx="1" presStyleCnt="31" custScaleX="112284" custScaleY="87700" custLinFactNeighborY="15124">
        <dgm:presLayoutVars>
          <dgm:chPref val="3"/>
        </dgm:presLayoutVars>
      </dgm:prSet>
      <dgm:spPr/>
    </dgm:pt>
    <dgm:pt modelId="{1B8CD121-431D-48D1-AB4A-3E8ECE793064}" type="pres">
      <dgm:prSet presAssocID="{EB9C6E5D-568C-423B-9923-6D20D1E50693}" presName="rootConnector3" presStyleLbl="asst2" presStyleIdx="1" presStyleCnt="31"/>
      <dgm:spPr/>
    </dgm:pt>
    <dgm:pt modelId="{A05A6269-D6D0-47E2-AA82-D8D8FBAA09B9}" type="pres">
      <dgm:prSet presAssocID="{EB9C6E5D-568C-423B-9923-6D20D1E50693}" presName="hierChild6" presStyleCnt="0"/>
      <dgm:spPr/>
    </dgm:pt>
    <dgm:pt modelId="{DD195F8C-36A0-4FEB-B19C-B73CB44E3DB4}" type="pres">
      <dgm:prSet presAssocID="{EB9C6E5D-568C-423B-9923-6D20D1E50693}" presName="hierChild7" presStyleCnt="0"/>
      <dgm:spPr/>
    </dgm:pt>
    <dgm:pt modelId="{BB82E04E-4735-401A-BB65-FFD57786E836}" type="pres">
      <dgm:prSet presAssocID="{2D75DC1E-9E8B-4639-AD5C-CD6F68FE0638}" presName="Name111" presStyleLbl="parChTrans1D3" presStyleIdx="3" presStyleCnt="15"/>
      <dgm:spPr/>
    </dgm:pt>
    <dgm:pt modelId="{54B5A208-D826-424A-ABA4-6F23547B37B6}" type="pres">
      <dgm:prSet presAssocID="{C0728F78-14A9-4F7F-9426-F7DF4439BA01}" presName="hierRoot3" presStyleCnt="0">
        <dgm:presLayoutVars>
          <dgm:hierBranch val="init"/>
        </dgm:presLayoutVars>
      </dgm:prSet>
      <dgm:spPr/>
    </dgm:pt>
    <dgm:pt modelId="{78BAC19A-D42E-45EE-998C-C27B5D5F5B99}" type="pres">
      <dgm:prSet presAssocID="{C0728F78-14A9-4F7F-9426-F7DF4439BA01}" presName="rootComposite3" presStyleCnt="0"/>
      <dgm:spPr/>
    </dgm:pt>
    <dgm:pt modelId="{D0BEF150-BEA3-4055-924C-E74E5E269D13}" type="pres">
      <dgm:prSet presAssocID="{C0728F78-14A9-4F7F-9426-F7DF4439BA01}" presName="rootText3" presStyleLbl="asst2" presStyleIdx="2" presStyleCnt="31" custScaleX="112284" custScaleY="87700" custLinFactX="-65524" custLinFactNeighborX="-100000" custLinFactNeighborY="6636">
        <dgm:presLayoutVars>
          <dgm:chPref val="3"/>
        </dgm:presLayoutVars>
      </dgm:prSet>
      <dgm:spPr/>
    </dgm:pt>
    <dgm:pt modelId="{8617BC4C-EFCD-4272-AFB4-981C4D71761E}" type="pres">
      <dgm:prSet presAssocID="{C0728F78-14A9-4F7F-9426-F7DF4439BA01}" presName="rootConnector3" presStyleLbl="asst2" presStyleIdx="2" presStyleCnt="31"/>
      <dgm:spPr/>
    </dgm:pt>
    <dgm:pt modelId="{7590BB91-15D9-4436-B6C2-C18782BFD1F3}" type="pres">
      <dgm:prSet presAssocID="{C0728F78-14A9-4F7F-9426-F7DF4439BA01}" presName="hierChild6" presStyleCnt="0"/>
      <dgm:spPr/>
    </dgm:pt>
    <dgm:pt modelId="{66EE1962-2C55-4C39-90DB-11D13276A2E4}" type="pres">
      <dgm:prSet presAssocID="{C0728F78-14A9-4F7F-9426-F7DF4439BA01}" presName="hierChild7" presStyleCnt="0"/>
      <dgm:spPr/>
    </dgm:pt>
    <dgm:pt modelId="{33E58534-E90C-47E5-A34D-93813C376C0A}" type="pres">
      <dgm:prSet presAssocID="{8D4156A9-FE64-49FB-988C-D3A00CF1E4A7}" presName="Name111" presStyleLbl="parChTrans1D3" presStyleIdx="4" presStyleCnt="15"/>
      <dgm:spPr/>
    </dgm:pt>
    <dgm:pt modelId="{06D273A6-CB6C-465A-A10A-BBFD1E51CD5A}" type="pres">
      <dgm:prSet presAssocID="{34D6AB38-28A4-4117-A488-90C72BECBD95}" presName="hierRoot3" presStyleCnt="0">
        <dgm:presLayoutVars>
          <dgm:hierBranch val="init"/>
        </dgm:presLayoutVars>
      </dgm:prSet>
      <dgm:spPr/>
    </dgm:pt>
    <dgm:pt modelId="{01BC4E0F-83D0-4171-889B-50D68A9FE17F}" type="pres">
      <dgm:prSet presAssocID="{34D6AB38-28A4-4117-A488-90C72BECBD95}" presName="rootComposite3" presStyleCnt="0"/>
      <dgm:spPr/>
    </dgm:pt>
    <dgm:pt modelId="{67C70F23-660F-4A48-87DC-F54006BE1618}" type="pres">
      <dgm:prSet presAssocID="{34D6AB38-28A4-4117-A488-90C72BECBD95}" presName="rootText3" presStyleLbl="asst2" presStyleIdx="3" presStyleCnt="31" custScaleX="112284" custScaleY="87700" custLinFactNeighborY="15124">
        <dgm:presLayoutVars>
          <dgm:chPref val="3"/>
        </dgm:presLayoutVars>
      </dgm:prSet>
      <dgm:spPr/>
    </dgm:pt>
    <dgm:pt modelId="{0EDA686B-E8F4-495E-A843-8C3E56EBF153}" type="pres">
      <dgm:prSet presAssocID="{34D6AB38-28A4-4117-A488-90C72BECBD95}" presName="rootConnector3" presStyleLbl="asst2" presStyleIdx="3" presStyleCnt="31"/>
      <dgm:spPr/>
    </dgm:pt>
    <dgm:pt modelId="{4D2A6EF9-1CE8-4A96-B9A8-54810C20C80D}" type="pres">
      <dgm:prSet presAssocID="{34D6AB38-28A4-4117-A488-90C72BECBD95}" presName="hierChild6" presStyleCnt="0"/>
      <dgm:spPr/>
    </dgm:pt>
    <dgm:pt modelId="{F873AC5C-F04C-4D94-9FEE-DC9C9139872F}" type="pres">
      <dgm:prSet presAssocID="{34D6AB38-28A4-4117-A488-90C72BECBD95}" presName="hierChild7" presStyleCnt="0"/>
      <dgm:spPr/>
    </dgm:pt>
    <dgm:pt modelId="{355ACA94-4280-4622-95DB-FCB6485898BD}" type="pres">
      <dgm:prSet presAssocID="{A8DC19D4-A3F3-4093-A905-CDF12B5F181D}" presName="Name111" presStyleLbl="parChTrans1D3" presStyleIdx="5" presStyleCnt="15"/>
      <dgm:spPr/>
    </dgm:pt>
    <dgm:pt modelId="{0B3DDAD9-ACCE-4B96-A3AE-21C16F1924AD}" type="pres">
      <dgm:prSet presAssocID="{D54F9F50-C8DE-4CF4-8D34-E90150B6E65C}" presName="hierRoot3" presStyleCnt="0">
        <dgm:presLayoutVars>
          <dgm:hierBranch val="init"/>
        </dgm:presLayoutVars>
      </dgm:prSet>
      <dgm:spPr/>
    </dgm:pt>
    <dgm:pt modelId="{4A333645-BD7F-480D-8F82-69FD29A9CFAA}" type="pres">
      <dgm:prSet presAssocID="{D54F9F50-C8DE-4CF4-8D34-E90150B6E65C}" presName="rootComposite3" presStyleCnt="0"/>
      <dgm:spPr/>
    </dgm:pt>
    <dgm:pt modelId="{6AC4EF0F-AE3B-4EB8-BCB6-E0D0A2AC58DE}" type="pres">
      <dgm:prSet presAssocID="{D54F9F50-C8DE-4CF4-8D34-E90150B6E65C}" presName="rootText3" presStyleLbl="asst2" presStyleIdx="4" presStyleCnt="31" custScaleX="112284" custScaleY="87700" custLinFactX="-66231" custLinFactNeighborX="-100000" custLinFactNeighborY="3806">
        <dgm:presLayoutVars>
          <dgm:chPref val="3"/>
        </dgm:presLayoutVars>
      </dgm:prSet>
      <dgm:spPr/>
    </dgm:pt>
    <dgm:pt modelId="{56E4DA1A-C034-4F1D-8769-10D0117393AD}" type="pres">
      <dgm:prSet presAssocID="{D54F9F50-C8DE-4CF4-8D34-E90150B6E65C}" presName="rootConnector3" presStyleLbl="asst2" presStyleIdx="4" presStyleCnt="31"/>
      <dgm:spPr/>
    </dgm:pt>
    <dgm:pt modelId="{0865FCDB-4899-4B30-AF32-57542F82B007}" type="pres">
      <dgm:prSet presAssocID="{D54F9F50-C8DE-4CF4-8D34-E90150B6E65C}" presName="hierChild6" presStyleCnt="0"/>
      <dgm:spPr/>
    </dgm:pt>
    <dgm:pt modelId="{B5E64B42-FCF0-4189-B66A-05C706266B9E}" type="pres">
      <dgm:prSet presAssocID="{D54F9F50-C8DE-4CF4-8D34-E90150B6E65C}" presName="hierChild7" presStyleCnt="0"/>
      <dgm:spPr/>
    </dgm:pt>
    <dgm:pt modelId="{C058FB88-4AE3-4726-B39E-F519382AFFFE}" type="pres">
      <dgm:prSet presAssocID="{ADDA1612-3D2B-48E4-A33D-1EEC667AAA5E}" presName="Name111" presStyleLbl="parChTrans1D3" presStyleIdx="6" presStyleCnt="15"/>
      <dgm:spPr/>
    </dgm:pt>
    <dgm:pt modelId="{7A01864C-0DA4-4565-9DDB-2AF6B1C10396}" type="pres">
      <dgm:prSet presAssocID="{E583E2F2-B2B0-463B-B164-B4AFD337FBDE}" presName="hierRoot3" presStyleCnt="0">
        <dgm:presLayoutVars>
          <dgm:hierBranch val="init"/>
        </dgm:presLayoutVars>
      </dgm:prSet>
      <dgm:spPr/>
    </dgm:pt>
    <dgm:pt modelId="{B6E8AF54-F0CE-417E-BD72-9D5A7386EA5A}" type="pres">
      <dgm:prSet presAssocID="{E583E2F2-B2B0-463B-B164-B4AFD337FBDE}" presName="rootComposite3" presStyleCnt="0"/>
      <dgm:spPr/>
    </dgm:pt>
    <dgm:pt modelId="{529DCD69-7AA7-40A3-8FFB-8C4A771F3EBF}" type="pres">
      <dgm:prSet presAssocID="{E583E2F2-B2B0-463B-B164-B4AFD337FBDE}" presName="rootText3" presStyleLbl="asst2" presStyleIdx="5" presStyleCnt="31" custScaleX="112284" custScaleY="87700">
        <dgm:presLayoutVars>
          <dgm:chPref val="3"/>
        </dgm:presLayoutVars>
      </dgm:prSet>
      <dgm:spPr/>
    </dgm:pt>
    <dgm:pt modelId="{9644D769-D030-4D54-9F9A-F97F1524C3AB}" type="pres">
      <dgm:prSet presAssocID="{E583E2F2-B2B0-463B-B164-B4AFD337FBDE}" presName="rootConnector3" presStyleLbl="asst2" presStyleIdx="5" presStyleCnt="31"/>
      <dgm:spPr/>
    </dgm:pt>
    <dgm:pt modelId="{5F1D8F5C-B9AB-477B-A7B5-AA0B5B14599C}" type="pres">
      <dgm:prSet presAssocID="{E583E2F2-B2B0-463B-B164-B4AFD337FBDE}" presName="hierChild6" presStyleCnt="0"/>
      <dgm:spPr/>
    </dgm:pt>
    <dgm:pt modelId="{A340DBFB-A9C8-46F9-929B-BE0499E2CB61}" type="pres">
      <dgm:prSet presAssocID="{E583E2F2-B2B0-463B-B164-B4AFD337FBDE}" presName="hierChild7" presStyleCnt="0"/>
      <dgm:spPr/>
    </dgm:pt>
    <dgm:pt modelId="{98C2F332-944C-4E18-B2F6-477E48AACA8A}" type="pres">
      <dgm:prSet presAssocID="{6498817C-9826-4FBA-BCEC-41614DC91838}" presName="Name37" presStyleLbl="parChTrans1D2" presStyleIdx="1" presStyleCnt="3"/>
      <dgm:spPr/>
    </dgm:pt>
    <dgm:pt modelId="{1E264C80-A66B-4712-93FE-7B56CCA56991}" type="pres">
      <dgm:prSet presAssocID="{A23E3DD3-84C7-4F1A-A7EB-38BFC37D2455}" presName="hierRoot2" presStyleCnt="0">
        <dgm:presLayoutVars>
          <dgm:hierBranch val="init"/>
        </dgm:presLayoutVars>
      </dgm:prSet>
      <dgm:spPr/>
    </dgm:pt>
    <dgm:pt modelId="{F9670B42-9B5D-489A-B619-F4C093577FA6}" type="pres">
      <dgm:prSet presAssocID="{A23E3DD3-84C7-4F1A-A7EB-38BFC37D2455}" presName="rootComposite" presStyleCnt="0"/>
      <dgm:spPr/>
    </dgm:pt>
    <dgm:pt modelId="{656D84FE-6DC9-4D63-AC76-2776179517B6}" type="pres">
      <dgm:prSet presAssocID="{A23E3DD3-84C7-4F1A-A7EB-38BFC37D2455}" presName="rootText" presStyleLbl="node2" presStyleIdx="1" presStyleCnt="2" custScaleX="149089" custScaleY="87224" custLinFactX="200000" custLinFactNeighborX="226360" custLinFactNeighborY="-61118">
        <dgm:presLayoutVars>
          <dgm:chPref val="3"/>
        </dgm:presLayoutVars>
      </dgm:prSet>
      <dgm:spPr/>
    </dgm:pt>
    <dgm:pt modelId="{BB2208F1-49D2-4C2F-ABFD-B1FDB3878691}" type="pres">
      <dgm:prSet presAssocID="{A23E3DD3-84C7-4F1A-A7EB-38BFC37D2455}" presName="rootConnector" presStyleLbl="node2" presStyleIdx="1" presStyleCnt="2"/>
      <dgm:spPr/>
    </dgm:pt>
    <dgm:pt modelId="{62DCF4A7-AA59-44E6-BCAE-7803230413D9}" type="pres">
      <dgm:prSet presAssocID="{A23E3DD3-84C7-4F1A-A7EB-38BFC37D2455}" presName="hierChild4" presStyleCnt="0"/>
      <dgm:spPr/>
    </dgm:pt>
    <dgm:pt modelId="{5E42FBEB-1499-43B9-AE16-12C50BAD8CBB}" type="pres">
      <dgm:prSet presAssocID="{A23E3DD3-84C7-4F1A-A7EB-38BFC37D2455}" presName="hierChild5" presStyleCnt="0"/>
      <dgm:spPr/>
    </dgm:pt>
    <dgm:pt modelId="{332D4536-0EE6-484A-90B8-9BB03F1CA6A1}" type="pres">
      <dgm:prSet presAssocID="{EE1791AF-11FC-4A16-B79D-3A79EEB72DD8}" presName="Name111" presStyleLbl="parChTrans1D3" presStyleIdx="7" presStyleCnt="15"/>
      <dgm:spPr/>
    </dgm:pt>
    <dgm:pt modelId="{FFBA80A7-605A-4141-823B-D0C269D1B4CC}" type="pres">
      <dgm:prSet presAssocID="{4DCA436C-7426-4AFC-87F2-2B8A35161DB3}" presName="hierRoot3" presStyleCnt="0">
        <dgm:presLayoutVars>
          <dgm:hierBranch val="init"/>
        </dgm:presLayoutVars>
      </dgm:prSet>
      <dgm:spPr/>
    </dgm:pt>
    <dgm:pt modelId="{0154F1D8-8294-407C-8C9A-F46BAA745E4A}" type="pres">
      <dgm:prSet presAssocID="{4DCA436C-7426-4AFC-87F2-2B8A35161DB3}" presName="rootComposite3" presStyleCnt="0"/>
      <dgm:spPr/>
    </dgm:pt>
    <dgm:pt modelId="{0ED9BB7B-6448-4CE0-B407-684883B3B58A}" type="pres">
      <dgm:prSet presAssocID="{4DCA436C-7426-4AFC-87F2-2B8A35161DB3}" presName="rootText3" presStyleLbl="asst2" presStyleIdx="6" presStyleCnt="31" custScaleX="149870" custScaleY="87700" custLinFactX="335560" custLinFactY="57408" custLinFactNeighborX="400000" custLinFactNeighborY="100000">
        <dgm:presLayoutVars>
          <dgm:chPref val="3"/>
        </dgm:presLayoutVars>
      </dgm:prSet>
      <dgm:spPr/>
    </dgm:pt>
    <dgm:pt modelId="{11C295CF-9A62-4FBD-BE53-624606396682}" type="pres">
      <dgm:prSet presAssocID="{4DCA436C-7426-4AFC-87F2-2B8A35161DB3}" presName="rootConnector3" presStyleLbl="asst2" presStyleIdx="6" presStyleCnt="31"/>
      <dgm:spPr/>
    </dgm:pt>
    <dgm:pt modelId="{AF441A8D-4C8E-4BA5-871E-75354F55C1EC}" type="pres">
      <dgm:prSet presAssocID="{4DCA436C-7426-4AFC-87F2-2B8A35161DB3}" presName="hierChild6" presStyleCnt="0"/>
      <dgm:spPr/>
    </dgm:pt>
    <dgm:pt modelId="{7BCD3F5D-3772-4563-B3F8-C370B9BD2A1F}" type="pres">
      <dgm:prSet presAssocID="{4DCA436C-7426-4AFC-87F2-2B8A35161DB3}" presName="hierChild7" presStyleCnt="0"/>
      <dgm:spPr/>
    </dgm:pt>
    <dgm:pt modelId="{D9AAA07D-A79A-4D0C-A01C-5AFDF397A3D1}" type="pres">
      <dgm:prSet presAssocID="{BAC93779-CF23-4BF7-B556-C597811BB964}" presName="Name111" presStyleLbl="parChTrans1D3" presStyleIdx="8" presStyleCnt="15"/>
      <dgm:spPr/>
    </dgm:pt>
    <dgm:pt modelId="{120ECAF9-2328-4FF2-8D28-C225FEA591DE}" type="pres">
      <dgm:prSet presAssocID="{6DAC385B-437B-4F2E-B4BF-732349AEC1CB}" presName="hierRoot3" presStyleCnt="0">
        <dgm:presLayoutVars>
          <dgm:hierBranch val="init"/>
        </dgm:presLayoutVars>
      </dgm:prSet>
      <dgm:spPr/>
    </dgm:pt>
    <dgm:pt modelId="{ABB0F5A8-0260-42C4-AD71-707D3D6210E6}" type="pres">
      <dgm:prSet presAssocID="{6DAC385B-437B-4F2E-B4BF-732349AEC1CB}" presName="rootComposite3" presStyleCnt="0"/>
      <dgm:spPr/>
    </dgm:pt>
    <dgm:pt modelId="{AD99ED93-FF18-4067-8197-0CBC3F280A58}" type="pres">
      <dgm:prSet presAssocID="{6DAC385B-437B-4F2E-B4BF-732349AEC1CB}" presName="rootText3" presStyleLbl="asst2" presStyleIdx="7" presStyleCnt="31" custScaleX="149870" custScaleY="87700" custLinFactX="100000" custLinFactNeighborX="122949" custLinFactNeighborY="24190">
        <dgm:presLayoutVars>
          <dgm:chPref val="3"/>
        </dgm:presLayoutVars>
      </dgm:prSet>
      <dgm:spPr/>
    </dgm:pt>
    <dgm:pt modelId="{DABC83F3-D404-4D1B-9833-C19C632E587C}" type="pres">
      <dgm:prSet presAssocID="{6DAC385B-437B-4F2E-B4BF-732349AEC1CB}" presName="rootConnector3" presStyleLbl="asst2" presStyleIdx="7" presStyleCnt="31"/>
      <dgm:spPr/>
    </dgm:pt>
    <dgm:pt modelId="{04194B51-9755-4263-A1C4-2060C63E860E}" type="pres">
      <dgm:prSet presAssocID="{6DAC385B-437B-4F2E-B4BF-732349AEC1CB}" presName="hierChild6" presStyleCnt="0"/>
      <dgm:spPr/>
    </dgm:pt>
    <dgm:pt modelId="{53FB1AE8-95DB-4AB2-9C38-43161C292E11}" type="pres">
      <dgm:prSet presAssocID="{6DAC385B-437B-4F2E-B4BF-732349AEC1CB}" presName="hierChild7" presStyleCnt="0"/>
      <dgm:spPr/>
    </dgm:pt>
    <dgm:pt modelId="{DB9E60FF-D2D5-4B92-9E43-F8C6C8DBD9EC}" type="pres">
      <dgm:prSet presAssocID="{D69A33FA-69B3-48EA-8B17-32C560E253A7}" presName="Name111" presStyleLbl="parChTrans1D3" presStyleIdx="9" presStyleCnt="15"/>
      <dgm:spPr/>
    </dgm:pt>
    <dgm:pt modelId="{6ABE3855-CABB-42B9-B48A-DE7D1C05D525}" type="pres">
      <dgm:prSet presAssocID="{7FB9FEE5-C207-4769-B51B-8214A6A3AE63}" presName="hierRoot3" presStyleCnt="0">
        <dgm:presLayoutVars>
          <dgm:hierBranch val="init"/>
        </dgm:presLayoutVars>
      </dgm:prSet>
      <dgm:spPr/>
    </dgm:pt>
    <dgm:pt modelId="{34BCC521-DB74-44D5-8548-40EFB2D7014B}" type="pres">
      <dgm:prSet presAssocID="{7FB9FEE5-C207-4769-B51B-8214A6A3AE63}" presName="rootComposite3" presStyleCnt="0"/>
      <dgm:spPr/>
    </dgm:pt>
    <dgm:pt modelId="{231E9FF8-DB47-43B0-A5A2-8E5E8D61A472}" type="pres">
      <dgm:prSet presAssocID="{7FB9FEE5-C207-4769-B51B-8214A6A3AE63}" presName="rootText3" presStyleLbl="asst2" presStyleIdx="8" presStyleCnt="31" custScaleX="149089" custScaleY="87700" custLinFactX="200000" custLinFactY="100000" custLinFactNeighborX="278864" custLinFactNeighborY="181844">
        <dgm:presLayoutVars>
          <dgm:chPref val="3"/>
        </dgm:presLayoutVars>
      </dgm:prSet>
      <dgm:spPr/>
    </dgm:pt>
    <dgm:pt modelId="{F8CF49DC-4097-421F-AFA4-813FE24A25A5}" type="pres">
      <dgm:prSet presAssocID="{7FB9FEE5-C207-4769-B51B-8214A6A3AE63}" presName="rootConnector3" presStyleLbl="asst2" presStyleIdx="8" presStyleCnt="31"/>
      <dgm:spPr/>
    </dgm:pt>
    <dgm:pt modelId="{C553A3A4-50CA-4CE2-BE43-D0BB47D12514}" type="pres">
      <dgm:prSet presAssocID="{7FB9FEE5-C207-4769-B51B-8214A6A3AE63}" presName="hierChild6" presStyleCnt="0"/>
      <dgm:spPr/>
    </dgm:pt>
    <dgm:pt modelId="{12770289-81EA-4809-8413-EEA37F77E0F4}" type="pres">
      <dgm:prSet presAssocID="{7FB9FEE5-C207-4769-B51B-8214A6A3AE63}" presName="hierChild7" presStyleCnt="0"/>
      <dgm:spPr/>
    </dgm:pt>
    <dgm:pt modelId="{4923530D-BB9E-4728-879E-A33447D8B2A5}" type="pres">
      <dgm:prSet presAssocID="{8E32B29E-CD30-41DC-A3D2-071866CCA7C5}" presName="Name111" presStyleLbl="parChTrans1D4" presStyleIdx="0" presStyleCnt="17"/>
      <dgm:spPr/>
    </dgm:pt>
    <dgm:pt modelId="{F8E30DDF-2A0C-4008-8A4B-DB64ABF68D57}" type="pres">
      <dgm:prSet presAssocID="{A691C80A-5E86-4C3D-B5D0-CD6B290112DE}" presName="hierRoot3" presStyleCnt="0">
        <dgm:presLayoutVars>
          <dgm:hierBranch val="init"/>
        </dgm:presLayoutVars>
      </dgm:prSet>
      <dgm:spPr/>
    </dgm:pt>
    <dgm:pt modelId="{20D1A634-59C9-42C2-BE44-B7A368E6ED0B}" type="pres">
      <dgm:prSet presAssocID="{A691C80A-5E86-4C3D-B5D0-CD6B290112DE}" presName="rootComposite3" presStyleCnt="0"/>
      <dgm:spPr/>
    </dgm:pt>
    <dgm:pt modelId="{CFECD2AB-8025-452F-A9F5-88D40FE2EE86}" type="pres">
      <dgm:prSet presAssocID="{A691C80A-5E86-4C3D-B5D0-CD6B290112DE}" presName="rootText3" presStyleLbl="asst2" presStyleIdx="9" presStyleCnt="31" custScaleX="149870" custScaleY="87700" custLinFactX="300000" custLinFactY="100000" custLinFactNeighborX="350125" custLinFactNeighborY="184164">
        <dgm:presLayoutVars>
          <dgm:chPref val="3"/>
        </dgm:presLayoutVars>
      </dgm:prSet>
      <dgm:spPr/>
    </dgm:pt>
    <dgm:pt modelId="{A029DED6-CBDD-4F30-BCE6-9E74D5FEEA2E}" type="pres">
      <dgm:prSet presAssocID="{A691C80A-5E86-4C3D-B5D0-CD6B290112DE}" presName="rootConnector3" presStyleLbl="asst2" presStyleIdx="9" presStyleCnt="31"/>
      <dgm:spPr/>
    </dgm:pt>
    <dgm:pt modelId="{227009A0-0F24-48A4-9A22-CF764CBACB48}" type="pres">
      <dgm:prSet presAssocID="{A691C80A-5E86-4C3D-B5D0-CD6B290112DE}" presName="hierChild6" presStyleCnt="0"/>
      <dgm:spPr/>
    </dgm:pt>
    <dgm:pt modelId="{9A42444D-2E6F-408B-993C-7977F693DF00}" type="pres">
      <dgm:prSet presAssocID="{A691C80A-5E86-4C3D-B5D0-CD6B290112DE}" presName="hierChild7" presStyleCnt="0"/>
      <dgm:spPr/>
    </dgm:pt>
    <dgm:pt modelId="{914B9EA7-2A86-4B5F-AB19-7103A7401DBA}" type="pres">
      <dgm:prSet presAssocID="{DDCB1EDD-5ACC-4274-B3F0-C320EA840814}" presName="Name111" presStyleLbl="parChTrans1D4" presStyleIdx="1" presStyleCnt="17"/>
      <dgm:spPr/>
    </dgm:pt>
    <dgm:pt modelId="{44025C94-0EB0-4CF0-8819-C510E141C124}" type="pres">
      <dgm:prSet presAssocID="{4ECFC766-CE50-43A3-8FB5-C4B349CB7660}" presName="hierRoot3" presStyleCnt="0">
        <dgm:presLayoutVars>
          <dgm:hierBranch val="init"/>
        </dgm:presLayoutVars>
      </dgm:prSet>
      <dgm:spPr/>
    </dgm:pt>
    <dgm:pt modelId="{DBEB5555-3EC7-4304-8AF3-6700A731F7C9}" type="pres">
      <dgm:prSet presAssocID="{4ECFC766-CE50-43A3-8FB5-C4B349CB7660}" presName="rootComposite3" presStyleCnt="0"/>
      <dgm:spPr/>
    </dgm:pt>
    <dgm:pt modelId="{16066932-6C2E-4919-93C4-A907AC1A2738}" type="pres">
      <dgm:prSet presAssocID="{4ECFC766-CE50-43A3-8FB5-C4B349CB7660}" presName="rootText3" presStyleLbl="asst2" presStyleIdx="10" presStyleCnt="31" custScaleX="149870" custScaleY="87700" custLinFactX="200000" custLinFactY="42164" custLinFactNeighborX="202514" custLinFactNeighborY="100000">
        <dgm:presLayoutVars>
          <dgm:chPref val="3"/>
        </dgm:presLayoutVars>
      </dgm:prSet>
      <dgm:spPr/>
    </dgm:pt>
    <dgm:pt modelId="{5F1C1429-8C92-401D-822D-1284321BA03C}" type="pres">
      <dgm:prSet presAssocID="{4ECFC766-CE50-43A3-8FB5-C4B349CB7660}" presName="rootConnector3" presStyleLbl="asst2" presStyleIdx="10" presStyleCnt="31"/>
      <dgm:spPr/>
    </dgm:pt>
    <dgm:pt modelId="{D7D412BB-4ACF-49E6-9BE9-177173552A1A}" type="pres">
      <dgm:prSet presAssocID="{4ECFC766-CE50-43A3-8FB5-C4B349CB7660}" presName="hierChild6" presStyleCnt="0"/>
      <dgm:spPr/>
    </dgm:pt>
    <dgm:pt modelId="{C9006512-51A9-478D-B536-BB826629A94A}" type="pres">
      <dgm:prSet presAssocID="{4ECFC766-CE50-43A3-8FB5-C4B349CB7660}" presName="hierChild7" presStyleCnt="0"/>
      <dgm:spPr/>
    </dgm:pt>
    <dgm:pt modelId="{9164CD90-68DE-41D2-8DD4-F51172AC2DCE}" type="pres">
      <dgm:prSet presAssocID="{027AD244-8FF3-4304-8847-2785AD8988A2}" presName="Name111" presStyleLbl="parChTrans1D4" presStyleIdx="2" presStyleCnt="17"/>
      <dgm:spPr/>
    </dgm:pt>
    <dgm:pt modelId="{DDF6E3C1-0ADC-462F-BFCB-68D071623653}" type="pres">
      <dgm:prSet presAssocID="{9DF9F7D9-209F-480B-8BDF-809D2AB97A05}" presName="hierRoot3" presStyleCnt="0">
        <dgm:presLayoutVars>
          <dgm:hierBranch val="init"/>
        </dgm:presLayoutVars>
      </dgm:prSet>
      <dgm:spPr/>
    </dgm:pt>
    <dgm:pt modelId="{175C1EC9-6A69-4E2A-B96C-52643C80D1F9}" type="pres">
      <dgm:prSet presAssocID="{9DF9F7D9-209F-480B-8BDF-809D2AB97A05}" presName="rootComposite3" presStyleCnt="0"/>
      <dgm:spPr/>
    </dgm:pt>
    <dgm:pt modelId="{733E10FE-8216-4A3F-A194-C5C55DC61967}" type="pres">
      <dgm:prSet presAssocID="{9DF9F7D9-209F-480B-8BDF-809D2AB97A05}" presName="rootText3" presStyleLbl="asst2" presStyleIdx="11" presStyleCnt="31" custScaleX="149870" custScaleY="87700" custLinFactX="198167" custLinFactY="42164" custLinFactNeighborX="200000" custLinFactNeighborY="100000">
        <dgm:presLayoutVars>
          <dgm:chPref val="3"/>
        </dgm:presLayoutVars>
      </dgm:prSet>
      <dgm:spPr/>
    </dgm:pt>
    <dgm:pt modelId="{0FC891DC-DD9C-432B-9154-7D8976569D8B}" type="pres">
      <dgm:prSet presAssocID="{9DF9F7D9-209F-480B-8BDF-809D2AB97A05}" presName="rootConnector3" presStyleLbl="asst2" presStyleIdx="11" presStyleCnt="31"/>
      <dgm:spPr/>
    </dgm:pt>
    <dgm:pt modelId="{A65D1CE5-5B45-491E-89C3-7F4E7BA0464A}" type="pres">
      <dgm:prSet presAssocID="{9DF9F7D9-209F-480B-8BDF-809D2AB97A05}" presName="hierChild6" presStyleCnt="0"/>
      <dgm:spPr/>
    </dgm:pt>
    <dgm:pt modelId="{C405DCE2-F3A2-4593-8CDF-10C45274037F}" type="pres">
      <dgm:prSet presAssocID="{9DF9F7D9-209F-480B-8BDF-809D2AB97A05}" presName="hierChild7" presStyleCnt="0"/>
      <dgm:spPr/>
    </dgm:pt>
    <dgm:pt modelId="{D05271A9-F2D7-4F89-9B8F-E478D984667D}" type="pres">
      <dgm:prSet presAssocID="{7F19B1FA-DEFA-4303-BF7C-06000C99CC1D}" presName="Name111" presStyleLbl="parChTrans1D4" presStyleIdx="3" presStyleCnt="17"/>
      <dgm:spPr/>
    </dgm:pt>
    <dgm:pt modelId="{655419FC-FDF4-4AF1-B367-F41A7E1C731B}" type="pres">
      <dgm:prSet presAssocID="{19885BE8-485E-41BC-98EA-7E0D03CC76F0}" presName="hierRoot3" presStyleCnt="0">
        <dgm:presLayoutVars>
          <dgm:hierBranch val="init"/>
        </dgm:presLayoutVars>
      </dgm:prSet>
      <dgm:spPr/>
    </dgm:pt>
    <dgm:pt modelId="{3FF5FE83-2A0E-4E95-8A75-75382AC4A2E4}" type="pres">
      <dgm:prSet presAssocID="{19885BE8-485E-41BC-98EA-7E0D03CC76F0}" presName="rootComposite3" presStyleCnt="0"/>
      <dgm:spPr/>
    </dgm:pt>
    <dgm:pt modelId="{1B5D683C-41A4-4636-B023-D0A5E2CEAE54}" type="pres">
      <dgm:prSet presAssocID="{19885BE8-485E-41BC-98EA-7E0D03CC76F0}" presName="rootText3" presStyleLbl="asst2" presStyleIdx="12" presStyleCnt="31" custScaleX="149870" custScaleY="87700" custLinFactX="100000" custLinFactY="39845" custLinFactNeighborX="127297" custLinFactNeighborY="100000">
        <dgm:presLayoutVars>
          <dgm:chPref val="3"/>
        </dgm:presLayoutVars>
      </dgm:prSet>
      <dgm:spPr/>
    </dgm:pt>
    <dgm:pt modelId="{9080A5AF-E5A8-421A-8D0F-8D45077E0523}" type="pres">
      <dgm:prSet presAssocID="{19885BE8-485E-41BC-98EA-7E0D03CC76F0}" presName="rootConnector3" presStyleLbl="asst2" presStyleIdx="12" presStyleCnt="31"/>
      <dgm:spPr/>
    </dgm:pt>
    <dgm:pt modelId="{59EF3384-02A5-4133-9988-ED7CA7940C7F}" type="pres">
      <dgm:prSet presAssocID="{19885BE8-485E-41BC-98EA-7E0D03CC76F0}" presName="hierChild6" presStyleCnt="0"/>
      <dgm:spPr/>
    </dgm:pt>
    <dgm:pt modelId="{CBA8B495-D4F7-4699-82C9-85326E4FCDBD}" type="pres">
      <dgm:prSet presAssocID="{19885BE8-485E-41BC-98EA-7E0D03CC76F0}" presName="hierChild7" presStyleCnt="0"/>
      <dgm:spPr/>
    </dgm:pt>
    <dgm:pt modelId="{40704DD4-F82B-4482-9F80-8E134FA41169}" type="pres">
      <dgm:prSet presAssocID="{105A71FA-A238-4381-939E-333A74491BF6}" presName="Name111" presStyleLbl="parChTrans1D4" presStyleIdx="4" presStyleCnt="17"/>
      <dgm:spPr/>
    </dgm:pt>
    <dgm:pt modelId="{03B7BFE2-58AE-4AC2-B9C4-FA2C891B21FA}" type="pres">
      <dgm:prSet presAssocID="{803EA488-06F8-4254-AC68-627EE2192008}" presName="hierRoot3" presStyleCnt="0">
        <dgm:presLayoutVars>
          <dgm:hierBranch val="init"/>
        </dgm:presLayoutVars>
      </dgm:prSet>
      <dgm:spPr/>
    </dgm:pt>
    <dgm:pt modelId="{42B17965-65EF-428F-8149-48C5AD6107DB}" type="pres">
      <dgm:prSet presAssocID="{803EA488-06F8-4254-AC68-627EE2192008}" presName="rootComposite3" presStyleCnt="0"/>
      <dgm:spPr/>
    </dgm:pt>
    <dgm:pt modelId="{6D3795EB-907D-4E36-AE0B-67A447BAE61B}" type="pres">
      <dgm:prSet presAssocID="{803EA488-06F8-4254-AC68-627EE2192008}" presName="rootText3" presStyleLbl="asst2" presStyleIdx="13" presStyleCnt="31" custScaleX="149870" custScaleY="87700" custLinFactX="200000" custLinFactY="-44155" custLinFactNeighborX="202514" custLinFactNeighborY="-100000">
        <dgm:presLayoutVars>
          <dgm:chPref val="3"/>
        </dgm:presLayoutVars>
      </dgm:prSet>
      <dgm:spPr/>
    </dgm:pt>
    <dgm:pt modelId="{02F6A450-9177-4843-BCBA-5B81F6E67E14}" type="pres">
      <dgm:prSet presAssocID="{803EA488-06F8-4254-AC68-627EE2192008}" presName="rootConnector3" presStyleLbl="asst2" presStyleIdx="13" presStyleCnt="31"/>
      <dgm:spPr/>
    </dgm:pt>
    <dgm:pt modelId="{28C35C7A-EF09-4375-B0EB-59AB7086803C}" type="pres">
      <dgm:prSet presAssocID="{803EA488-06F8-4254-AC68-627EE2192008}" presName="hierChild6" presStyleCnt="0"/>
      <dgm:spPr/>
    </dgm:pt>
    <dgm:pt modelId="{2CEE5760-57EB-458C-BC29-0845FFAE9372}" type="pres">
      <dgm:prSet presAssocID="{803EA488-06F8-4254-AC68-627EE2192008}" presName="hierChild7" presStyleCnt="0"/>
      <dgm:spPr/>
    </dgm:pt>
    <dgm:pt modelId="{0C8D5B99-0BC5-461D-9CA8-906C59138A69}" type="pres">
      <dgm:prSet presAssocID="{B638D095-464E-4CC0-91B7-D3A74A83A12B}" presName="Name111" presStyleLbl="parChTrans1D3" presStyleIdx="10" presStyleCnt="15"/>
      <dgm:spPr/>
    </dgm:pt>
    <dgm:pt modelId="{3CB3AA84-8A17-4565-A953-7C193446E6DC}" type="pres">
      <dgm:prSet presAssocID="{A4A223ED-BFA8-4921-B6B2-8741E3EE019C}" presName="hierRoot3" presStyleCnt="0">
        <dgm:presLayoutVars>
          <dgm:hierBranch val="init"/>
        </dgm:presLayoutVars>
      </dgm:prSet>
      <dgm:spPr/>
    </dgm:pt>
    <dgm:pt modelId="{19D3C13E-413B-42BD-80F8-93026F5C60CC}" type="pres">
      <dgm:prSet presAssocID="{A4A223ED-BFA8-4921-B6B2-8741E3EE019C}" presName="rootComposite3" presStyleCnt="0"/>
      <dgm:spPr/>
    </dgm:pt>
    <dgm:pt modelId="{25FC81AE-7955-496C-B38F-F33ECFF3B246}" type="pres">
      <dgm:prSet presAssocID="{A4A223ED-BFA8-4921-B6B2-8741E3EE019C}" presName="rootText3" presStyleLbl="asst2" presStyleIdx="14" presStyleCnt="31" custScaleX="149089" custScaleY="87700" custLinFactX="37124" custLinFactY="48626" custLinFactNeighborX="100000" custLinFactNeighborY="100000">
        <dgm:presLayoutVars>
          <dgm:chPref val="3"/>
        </dgm:presLayoutVars>
      </dgm:prSet>
      <dgm:spPr/>
    </dgm:pt>
    <dgm:pt modelId="{B1FAC9DE-8289-4343-8863-A342C4470DCC}" type="pres">
      <dgm:prSet presAssocID="{A4A223ED-BFA8-4921-B6B2-8741E3EE019C}" presName="rootConnector3" presStyleLbl="asst2" presStyleIdx="14" presStyleCnt="31"/>
      <dgm:spPr/>
    </dgm:pt>
    <dgm:pt modelId="{94461907-A687-4E55-8E80-C81CCC372D99}" type="pres">
      <dgm:prSet presAssocID="{A4A223ED-BFA8-4921-B6B2-8741E3EE019C}" presName="hierChild6" presStyleCnt="0"/>
      <dgm:spPr/>
    </dgm:pt>
    <dgm:pt modelId="{2E3C4B8E-1D01-4310-AF3A-69D831DE56AF}" type="pres">
      <dgm:prSet presAssocID="{A4A223ED-BFA8-4921-B6B2-8741E3EE019C}" presName="hierChild7" presStyleCnt="0"/>
      <dgm:spPr/>
    </dgm:pt>
    <dgm:pt modelId="{927208C1-0FE8-4BFF-A1C0-7CD3438353A0}" type="pres">
      <dgm:prSet presAssocID="{CAE9C3BE-5FEB-4042-9BEC-F3E1554CC117}" presName="Name111" presStyleLbl="parChTrans1D4" presStyleIdx="5" presStyleCnt="17"/>
      <dgm:spPr/>
    </dgm:pt>
    <dgm:pt modelId="{5D06E4F9-7843-4866-A7F0-8B27FC684B06}" type="pres">
      <dgm:prSet presAssocID="{51D4B3A9-AFEA-436C-99B2-90737D800F76}" presName="hierRoot3" presStyleCnt="0">
        <dgm:presLayoutVars>
          <dgm:hierBranch val="init"/>
        </dgm:presLayoutVars>
      </dgm:prSet>
      <dgm:spPr/>
    </dgm:pt>
    <dgm:pt modelId="{F9A87E4E-6090-4625-8F55-C7F06087EE9E}" type="pres">
      <dgm:prSet presAssocID="{51D4B3A9-AFEA-436C-99B2-90737D800F76}" presName="rootComposite3" presStyleCnt="0"/>
      <dgm:spPr/>
    </dgm:pt>
    <dgm:pt modelId="{57AA7469-05C3-483C-BA68-05DB410D37D6}" type="pres">
      <dgm:prSet presAssocID="{51D4B3A9-AFEA-436C-99B2-90737D800F76}" presName="rootText3" presStyleLbl="asst2" presStyleIdx="15" presStyleCnt="31" custScaleX="149870" custScaleY="87700" custLinFactX="-10096" custLinFactNeighborX="-100000" custLinFactNeighborY="6627">
        <dgm:presLayoutVars>
          <dgm:chPref val="3"/>
        </dgm:presLayoutVars>
      </dgm:prSet>
      <dgm:spPr/>
    </dgm:pt>
    <dgm:pt modelId="{AA022BDE-BB32-4798-92E2-EFAC0D910FC5}" type="pres">
      <dgm:prSet presAssocID="{51D4B3A9-AFEA-436C-99B2-90737D800F76}" presName="rootConnector3" presStyleLbl="asst2" presStyleIdx="15" presStyleCnt="31"/>
      <dgm:spPr/>
    </dgm:pt>
    <dgm:pt modelId="{1B4F5634-5FB9-4FEA-90B7-B4AD3FDBFACA}" type="pres">
      <dgm:prSet presAssocID="{51D4B3A9-AFEA-436C-99B2-90737D800F76}" presName="hierChild6" presStyleCnt="0"/>
      <dgm:spPr/>
    </dgm:pt>
    <dgm:pt modelId="{301BEADF-2082-4016-9C22-D8EF6A5A7805}" type="pres">
      <dgm:prSet presAssocID="{51D4B3A9-AFEA-436C-99B2-90737D800F76}" presName="hierChild7" presStyleCnt="0"/>
      <dgm:spPr/>
    </dgm:pt>
    <dgm:pt modelId="{720D74E2-D18E-4654-B60F-C9C148FD1F2D}" type="pres">
      <dgm:prSet presAssocID="{1C0B0450-D432-4FCC-9775-8FCF91580C2C}" presName="Name111" presStyleLbl="parChTrans1D4" presStyleIdx="6" presStyleCnt="17"/>
      <dgm:spPr/>
    </dgm:pt>
    <dgm:pt modelId="{3E994B9B-A9B4-4A6C-A060-D295190634BB}" type="pres">
      <dgm:prSet presAssocID="{210DC94B-ED8F-495B-9589-DCD4C9EE5044}" presName="hierRoot3" presStyleCnt="0">
        <dgm:presLayoutVars>
          <dgm:hierBranch val="init"/>
        </dgm:presLayoutVars>
      </dgm:prSet>
      <dgm:spPr/>
    </dgm:pt>
    <dgm:pt modelId="{9E5F1277-F519-4822-A2FA-CF36CACA0D03}" type="pres">
      <dgm:prSet presAssocID="{210DC94B-ED8F-495B-9589-DCD4C9EE5044}" presName="rootComposite3" presStyleCnt="0"/>
      <dgm:spPr/>
    </dgm:pt>
    <dgm:pt modelId="{84E33A31-2847-4DF7-B43A-874BCA37147C}" type="pres">
      <dgm:prSet presAssocID="{210DC94B-ED8F-495B-9589-DCD4C9EE5044}" presName="rootText3" presStyleLbl="asst2" presStyleIdx="16" presStyleCnt="31" custScaleX="149870" custScaleY="87700" custLinFactX="-14443" custLinFactNeighborX="-100000" custLinFactNeighborY="6626">
        <dgm:presLayoutVars>
          <dgm:chPref val="3"/>
        </dgm:presLayoutVars>
      </dgm:prSet>
      <dgm:spPr/>
    </dgm:pt>
    <dgm:pt modelId="{EDBD20C3-12BD-4B8B-A267-67E3EE7A4949}" type="pres">
      <dgm:prSet presAssocID="{210DC94B-ED8F-495B-9589-DCD4C9EE5044}" presName="rootConnector3" presStyleLbl="asst2" presStyleIdx="16" presStyleCnt="31"/>
      <dgm:spPr/>
    </dgm:pt>
    <dgm:pt modelId="{24AE2AE8-7120-4A8D-AEAA-D22D790F2550}" type="pres">
      <dgm:prSet presAssocID="{210DC94B-ED8F-495B-9589-DCD4C9EE5044}" presName="hierChild6" presStyleCnt="0"/>
      <dgm:spPr/>
    </dgm:pt>
    <dgm:pt modelId="{03041FB0-857F-4C85-9341-06E7093197DC}" type="pres">
      <dgm:prSet presAssocID="{210DC94B-ED8F-495B-9589-DCD4C9EE5044}" presName="hierChild7" presStyleCnt="0"/>
      <dgm:spPr/>
    </dgm:pt>
    <dgm:pt modelId="{BF3AA3B8-73BA-4218-A36B-1023CDF8C8FD}" type="pres">
      <dgm:prSet presAssocID="{2667417A-51CC-4B67-AA49-58A5D1CFFF87}" presName="Name111" presStyleLbl="parChTrans1D4" presStyleIdx="7" presStyleCnt="17"/>
      <dgm:spPr/>
    </dgm:pt>
    <dgm:pt modelId="{D5DDACE6-061C-4608-B7BC-2D9990E82683}" type="pres">
      <dgm:prSet presAssocID="{2FF9B907-788B-4EE2-80FE-1161B00A8781}" presName="hierRoot3" presStyleCnt="0">
        <dgm:presLayoutVars>
          <dgm:hierBranch val="init"/>
        </dgm:presLayoutVars>
      </dgm:prSet>
      <dgm:spPr/>
    </dgm:pt>
    <dgm:pt modelId="{A8FC0A41-325A-4186-ADC0-7DC154E15671}" type="pres">
      <dgm:prSet presAssocID="{2FF9B907-788B-4EE2-80FE-1161B00A8781}" presName="rootComposite3" presStyleCnt="0"/>
      <dgm:spPr/>
    </dgm:pt>
    <dgm:pt modelId="{ED09F79C-FCCF-4920-9D46-BEB2DFBDCADA}" type="pres">
      <dgm:prSet presAssocID="{2FF9B907-788B-4EE2-80FE-1161B00A8781}" presName="rootText3" presStyleLbl="asst2" presStyleIdx="17" presStyleCnt="31" custScaleX="149870" custScaleY="87700" custLinFactX="-100000" custLinFactY="-35373" custLinFactNeighborX="-176618" custLinFactNeighborY="-100000">
        <dgm:presLayoutVars>
          <dgm:chPref val="3"/>
        </dgm:presLayoutVars>
      </dgm:prSet>
      <dgm:spPr/>
    </dgm:pt>
    <dgm:pt modelId="{6EDD3657-90DE-456C-B981-83734556BA05}" type="pres">
      <dgm:prSet presAssocID="{2FF9B907-788B-4EE2-80FE-1161B00A8781}" presName="rootConnector3" presStyleLbl="asst2" presStyleIdx="17" presStyleCnt="31"/>
      <dgm:spPr/>
    </dgm:pt>
    <dgm:pt modelId="{66487D74-C216-4E43-837E-C4454E9844A7}" type="pres">
      <dgm:prSet presAssocID="{2FF9B907-788B-4EE2-80FE-1161B00A8781}" presName="hierChild6" presStyleCnt="0"/>
      <dgm:spPr/>
    </dgm:pt>
    <dgm:pt modelId="{81A5BDBD-6DFC-4DB2-B702-99522337CC0C}" type="pres">
      <dgm:prSet presAssocID="{2FF9B907-788B-4EE2-80FE-1161B00A8781}" presName="hierChild7" presStyleCnt="0"/>
      <dgm:spPr/>
    </dgm:pt>
    <dgm:pt modelId="{D698105C-2A3A-4D77-ACA9-423C9CBB5689}" type="pres">
      <dgm:prSet presAssocID="{437179E3-3F04-42F6-8BE3-2AE4C02E35A8}" presName="Name111" presStyleLbl="parChTrans1D3" presStyleIdx="11" presStyleCnt="15"/>
      <dgm:spPr/>
    </dgm:pt>
    <dgm:pt modelId="{E18C00F4-03C3-404A-93C6-177B66A3469A}" type="pres">
      <dgm:prSet presAssocID="{34FDA6EC-2E3B-47EC-861D-D459B64D3538}" presName="hierRoot3" presStyleCnt="0">
        <dgm:presLayoutVars>
          <dgm:hierBranch val="init"/>
        </dgm:presLayoutVars>
      </dgm:prSet>
      <dgm:spPr/>
    </dgm:pt>
    <dgm:pt modelId="{FD747CE2-A9E1-4790-B9CC-9912C35D0D8F}" type="pres">
      <dgm:prSet presAssocID="{34FDA6EC-2E3B-47EC-861D-D459B64D3538}" presName="rootComposite3" presStyleCnt="0"/>
      <dgm:spPr/>
    </dgm:pt>
    <dgm:pt modelId="{A6361745-4E91-468C-A335-90CD79BA253E}" type="pres">
      <dgm:prSet presAssocID="{34FDA6EC-2E3B-47EC-861D-D459B64D3538}" presName="rootText3" presStyleLbl="asst2" presStyleIdx="18" presStyleCnt="31" custScaleX="149089" custScaleY="87700" custLinFactX="300000" custLinFactY="31903" custLinFactNeighborX="346363" custLinFactNeighborY="100000">
        <dgm:presLayoutVars>
          <dgm:chPref val="3"/>
        </dgm:presLayoutVars>
      </dgm:prSet>
      <dgm:spPr/>
    </dgm:pt>
    <dgm:pt modelId="{F2D786C4-7BBC-4676-AA8F-2AAC326CB942}" type="pres">
      <dgm:prSet presAssocID="{34FDA6EC-2E3B-47EC-861D-D459B64D3538}" presName="rootConnector3" presStyleLbl="asst2" presStyleIdx="18" presStyleCnt="31"/>
      <dgm:spPr/>
    </dgm:pt>
    <dgm:pt modelId="{A27763BE-760D-46BD-9BC7-635BE8E63433}" type="pres">
      <dgm:prSet presAssocID="{34FDA6EC-2E3B-47EC-861D-D459B64D3538}" presName="hierChild6" presStyleCnt="0"/>
      <dgm:spPr/>
    </dgm:pt>
    <dgm:pt modelId="{95285FF9-2D98-4159-A8A2-DB684D9444D6}" type="pres">
      <dgm:prSet presAssocID="{34FDA6EC-2E3B-47EC-861D-D459B64D3538}" presName="hierChild7" presStyleCnt="0"/>
      <dgm:spPr/>
    </dgm:pt>
    <dgm:pt modelId="{F89A2902-07BF-403E-8384-288C74F53731}" type="pres">
      <dgm:prSet presAssocID="{D65B7D3B-BDE9-4A2B-90E7-34169FE153B1}" presName="Name111" presStyleLbl="parChTrans1D4" presStyleIdx="8" presStyleCnt="17"/>
      <dgm:spPr/>
    </dgm:pt>
    <dgm:pt modelId="{A1F8F850-D1A5-4D35-A6C4-7D68F6A0A316}" type="pres">
      <dgm:prSet presAssocID="{89D66910-FB74-49F2-B38E-F25E0FB65327}" presName="hierRoot3" presStyleCnt="0">
        <dgm:presLayoutVars>
          <dgm:hierBranch val="init"/>
        </dgm:presLayoutVars>
      </dgm:prSet>
      <dgm:spPr/>
    </dgm:pt>
    <dgm:pt modelId="{3E09275A-1626-47F7-920B-5FB50508EE59}" type="pres">
      <dgm:prSet presAssocID="{89D66910-FB74-49F2-B38E-F25E0FB65327}" presName="rootComposite3" presStyleCnt="0"/>
      <dgm:spPr/>
    </dgm:pt>
    <dgm:pt modelId="{57B9AB3F-D4AB-4FB8-ACA7-02B925060D97}" type="pres">
      <dgm:prSet presAssocID="{89D66910-FB74-49F2-B38E-F25E0FB65327}" presName="rootText3" presStyleLbl="asst2" presStyleIdx="19" presStyleCnt="31" custScaleX="160290" custScaleY="88436" custLinFactX="100000" custLinFactY="82796" custLinFactNeighborX="191499" custLinFactNeighborY="100000">
        <dgm:presLayoutVars>
          <dgm:chPref val="3"/>
        </dgm:presLayoutVars>
      </dgm:prSet>
      <dgm:spPr/>
    </dgm:pt>
    <dgm:pt modelId="{1F9431A6-BF50-45AE-A100-CC8D17BC3692}" type="pres">
      <dgm:prSet presAssocID="{89D66910-FB74-49F2-B38E-F25E0FB65327}" presName="rootConnector3" presStyleLbl="asst2" presStyleIdx="19" presStyleCnt="31"/>
      <dgm:spPr/>
    </dgm:pt>
    <dgm:pt modelId="{6C80BF26-B65F-4BCB-AF46-7CD8459B3C09}" type="pres">
      <dgm:prSet presAssocID="{89D66910-FB74-49F2-B38E-F25E0FB65327}" presName="hierChild6" presStyleCnt="0"/>
      <dgm:spPr/>
    </dgm:pt>
    <dgm:pt modelId="{8A29723C-92DF-40C2-8E1B-4E18F971F4DC}" type="pres">
      <dgm:prSet presAssocID="{89D66910-FB74-49F2-B38E-F25E0FB65327}" presName="hierChild7" presStyleCnt="0"/>
      <dgm:spPr/>
    </dgm:pt>
    <dgm:pt modelId="{6F10156A-D2B2-4382-8FF9-8A6AFEC9551D}" type="pres">
      <dgm:prSet presAssocID="{1E72463C-3A94-4FA7-B8A6-B2004194A4EF}" presName="Name111" presStyleLbl="parChTrans1D4" presStyleIdx="9" presStyleCnt="17"/>
      <dgm:spPr/>
    </dgm:pt>
    <dgm:pt modelId="{7782165D-B2DC-4C7B-9717-29067DF30E28}" type="pres">
      <dgm:prSet presAssocID="{4244EA7E-C91E-4ABB-97C9-741A83CCECF8}" presName="hierRoot3" presStyleCnt="0">
        <dgm:presLayoutVars>
          <dgm:hierBranch val="init"/>
        </dgm:presLayoutVars>
      </dgm:prSet>
      <dgm:spPr/>
    </dgm:pt>
    <dgm:pt modelId="{D6C90D2D-E2BB-4316-9FA4-70ECF2E736F9}" type="pres">
      <dgm:prSet presAssocID="{4244EA7E-C91E-4ABB-97C9-741A83CCECF8}" presName="rootComposite3" presStyleCnt="0"/>
      <dgm:spPr/>
    </dgm:pt>
    <dgm:pt modelId="{C655E77C-2468-4470-B0B0-46EC8589E217}" type="pres">
      <dgm:prSet presAssocID="{4244EA7E-C91E-4ABB-97C9-741A83CCECF8}" presName="rootText3" presStyleLbl="asst2" presStyleIdx="20" presStyleCnt="31" custScaleX="149235" custScaleY="88436" custLinFactX="132239" custLinFactY="82795" custLinFactNeighborX="200000" custLinFactNeighborY="100000">
        <dgm:presLayoutVars>
          <dgm:chPref val="3"/>
        </dgm:presLayoutVars>
      </dgm:prSet>
      <dgm:spPr/>
    </dgm:pt>
    <dgm:pt modelId="{4902E190-1673-4216-AEFD-E0263D340B7B}" type="pres">
      <dgm:prSet presAssocID="{4244EA7E-C91E-4ABB-97C9-741A83CCECF8}" presName="rootConnector3" presStyleLbl="asst2" presStyleIdx="20" presStyleCnt="31"/>
      <dgm:spPr/>
    </dgm:pt>
    <dgm:pt modelId="{6A9F8D07-2323-459C-BFFC-FD0F3523D18A}" type="pres">
      <dgm:prSet presAssocID="{4244EA7E-C91E-4ABB-97C9-741A83CCECF8}" presName="hierChild6" presStyleCnt="0"/>
      <dgm:spPr/>
    </dgm:pt>
    <dgm:pt modelId="{76EFBA20-8EF5-4E17-A27E-D60EEAEC8AD5}" type="pres">
      <dgm:prSet presAssocID="{4244EA7E-C91E-4ABB-97C9-741A83CCECF8}" presName="hierChild7" presStyleCnt="0"/>
      <dgm:spPr/>
    </dgm:pt>
    <dgm:pt modelId="{0A781DD0-48A5-4E40-93FD-79D2A6141026}" type="pres">
      <dgm:prSet presAssocID="{2C43DF88-25DD-4E41-9724-A9553F6DE366}" presName="Name111" presStyleLbl="parChTrans1D4" presStyleIdx="10" presStyleCnt="17"/>
      <dgm:spPr/>
    </dgm:pt>
    <dgm:pt modelId="{AA2ACF4A-32EE-4269-B2A2-1854A1DC9F8A}" type="pres">
      <dgm:prSet presAssocID="{9186923B-7C75-42FD-974E-DF1A957FCA5B}" presName="hierRoot3" presStyleCnt="0">
        <dgm:presLayoutVars>
          <dgm:hierBranch val="init"/>
        </dgm:presLayoutVars>
      </dgm:prSet>
      <dgm:spPr/>
    </dgm:pt>
    <dgm:pt modelId="{53A467EF-915B-463F-B36C-A39AD12EDC29}" type="pres">
      <dgm:prSet presAssocID="{9186923B-7C75-42FD-974E-DF1A957FCA5B}" presName="rootComposite3" presStyleCnt="0"/>
      <dgm:spPr/>
    </dgm:pt>
    <dgm:pt modelId="{4E310030-4027-4B58-826F-92074DBFBB4B}" type="pres">
      <dgm:prSet presAssocID="{9186923B-7C75-42FD-974E-DF1A957FCA5B}" presName="rootText3" presStyleLbl="asst2" presStyleIdx="21" presStyleCnt="31" custScaleX="149235" custScaleY="88436" custLinFactX="100000" custLinFactY="100000" custLinFactNeighborX="191499" custLinFactNeighborY="107318">
        <dgm:presLayoutVars>
          <dgm:chPref val="3"/>
        </dgm:presLayoutVars>
      </dgm:prSet>
      <dgm:spPr/>
    </dgm:pt>
    <dgm:pt modelId="{848096C7-E3E7-4172-A5ED-FB3E4A5D5E01}" type="pres">
      <dgm:prSet presAssocID="{9186923B-7C75-42FD-974E-DF1A957FCA5B}" presName="rootConnector3" presStyleLbl="asst2" presStyleIdx="21" presStyleCnt="31"/>
      <dgm:spPr/>
    </dgm:pt>
    <dgm:pt modelId="{E6428A5E-D0E1-4610-9AC2-0820849782A7}" type="pres">
      <dgm:prSet presAssocID="{9186923B-7C75-42FD-974E-DF1A957FCA5B}" presName="hierChild6" presStyleCnt="0"/>
      <dgm:spPr/>
    </dgm:pt>
    <dgm:pt modelId="{A5908036-6DF6-46C2-A8FC-2D8C102C8C71}" type="pres">
      <dgm:prSet presAssocID="{9186923B-7C75-42FD-974E-DF1A957FCA5B}" presName="hierChild7" presStyleCnt="0"/>
      <dgm:spPr/>
    </dgm:pt>
    <dgm:pt modelId="{0C68E899-537A-4DF1-B5A6-22F8604C5B6F}" type="pres">
      <dgm:prSet presAssocID="{2E299F15-0F0B-45C8-A94A-B204086D60FC}" presName="Name111" presStyleLbl="parChTrans1D4" presStyleIdx="11" presStyleCnt="17"/>
      <dgm:spPr/>
    </dgm:pt>
    <dgm:pt modelId="{DEAC4376-373D-4631-AABD-E31C7579B643}" type="pres">
      <dgm:prSet presAssocID="{605B3FC8-A42A-4310-B313-CEB9A492E759}" presName="hierRoot3" presStyleCnt="0">
        <dgm:presLayoutVars>
          <dgm:hierBranch val="init"/>
        </dgm:presLayoutVars>
      </dgm:prSet>
      <dgm:spPr/>
    </dgm:pt>
    <dgm:pt modelId="{31F23A9C-D785-4010-8FB7-DF9104E2C6DA}" type="pres">
      <dgm:prSet presAssocID="{605B3FC8-A42A-4310-B313-CEB9A492E759}" presName="rootComposite3" presStyleCnt="0"/>
      <dgm:spPr/>
    </dgm:pt>
    <dgm:pt modelId="{C3B1C29F-F06A-4862-A908-401C6816776D}" type="pres">
      <dgm:prSet presAssocID="{605B3FC8-A42A-4310-B313-CEB9A492E759}" presName="rootText3" presStyleLbl="asst2" presStyleIdx="22" presStyleCnt="31" custScaleX="149235" custScaleY="88436" custLinFactX="132239" custLinFactY="100000" custLinFactNeighborX="200000" custLinFactNeighborY="107318">
        <dgm:presLayoutVars>
          <dgm:chPref val="3"/>
        </dgm:presLayoutVars>
      </dgm:prSet>
      <dgm:spPr/>
    </dgm:pt>
    <dgm:pt modelId="{316DCAF8-3E5E-4F60-991D-365A1778EE04}" type="pres">
      <dgm:prSet presAssocID="{605B3FC8-A42A-4310-B313-CEB9A492E759}" presName="rootConnector3" presStyleLbl="asst2" presStyleIdx="22" presStyleCnt="31"/>
      <dgm:spPr/>
    </dgm:pt>
    <dgm:pt modelId="{2A18E1DF-EF7D-4A92-95E5-F9E46D810A5F}" type="pres">
      <dgm:prSet presAssocID="{605B3FC8-A42A-4310-B313-CEB9A492E759}" presName="hierChild6" presStyleCnt="0"/>
      <dgm:spPr/>
    </dgm:pt>
    <dgm:pt modelId="{36B881CE-91FE-4620-8990-A1FFA0F13BF8}" type="pres">
      <dgm:prSet presAssocID="{605B3FC8-A42A-4310-B313-CEB9A492E759}" presName="hierChild7" presStyleCnt="0"/>
      <dgm:spPr/>
    </dgm:pt>
    <dgm:pt modelId="{3B31EAC7-162F-421F-830A-EBD9ED1A0293}" type="pres">
      <dgm:prSet presAssocID="{52B0A4BE-B2EB-4694-A2E0-5F9C193EB4A9}" presName="Name111" presStyleLbl="parChTrans1D3" presStyleIdx="12" presStyleCnt="15"/>
      <dgm:spPr/>
    </dgm:pt>
    <dgm:pt modelId="{C0A6FB1D-D7CC-4C73-BBD2-FA25AD21D18A}" type="pres">
      <dgm:prSet presAssocID="{B693473E-7A77-480C-B07C-E6C599298853}" presName="hierRoot3" presStyleCnt="0">
        <dgm:presLayoutVars>
          <dgm:hierBranch val="init"/>
        </dgm:presLayoutVars>
      </dgm:prSet>
      <dgm:spPr/>
    </dgm:pt>
    <dgm:pt modelId="{41CFB5B7-AD03-48E7-8352-F98B3A25A159}" type="pres">
      <dgm:prSet presAssocID="{B693473E-7A77-480C-B07C-E6C599298853}" presName="rootComposite3" presStyleCnt="0"/>
      <dgm:spPr/>
    </dgm:pt>
    <dgm:pt modelId="{B1CDC0F6-08B5-49A5-9488-2A6C1FB22AA6}" type="pres">
      <dgm:prSet presAssocID="{B693473E-7A77-480C-B07C-E6C599298853}" presName="rootText3" presStyleLbl="asst2" presStyleIdx="23" presStyleCnt="31" custScaleX="149870" custScaleY="87700" custLinFactX="37515" custLinFactNeighborX="100000" custLinFactNeighborY="-8618">
        <dgm:presLayoutVars>
          <dgm:chPref val="3"/>
        </dgm:presLayoutVars>
      </dgm:prSet>
      <dgm:spPr/>
    </dgm:pt>
    <dgm:pt modelId="{D584567A-207F-4D5A-92EC-67A9742DD2EA}" type="pres">
      <dgm:prSet presAssocID="{B693473E-7A77-480C-B07C-E6C599298853}" presName="rootConnector3" presStyleLbl="asst2" presStyleIdx="23" presStyleCnt="31"/>
      <dgm:spPr/>
    </dgm:pt>
    <dgm:pt modelId="{B5C74988-6C3C-4F16-BF98-7D015DC9A942}" type="pres">
      <dgm:prSet presAssocID="{B693473E-7A77-480C-B07C-E6C599298853}" presName="hierChild6" presStyleCnt="0"/>
      <dgm:spPr/>
    </dgm:pt>
    <dgm:pt modelId="{109D6991-3AC0-4654-B25C-CF523CBD543E}" type="pres">
      <dgm:prSet presAssocID="{B693473E-7A77-480C-B07C-E6C599298853}" presName="hierChild7" presStyleCnt="0"/>
      <dgm:spPr/>
    </dgm:pt>
    <dgm:pt modelId="{DB63305D-7158-4321-A889-81715848BD80}" type="pres">
      <dgm:prSet presAssocID="{CBEC4E1B-439D-47A8-BAE7-EEF88F1E56D1}" presName="Name111" presStyleLbl="parChTrans1D4" presStyleIdx="12" presStyleCnt="17"/>
      <dgm:spPr/>
    </dgm:pt>
    <dgm:pt modelId="{BCB599A8-5D9F-45BF-9884-9321CB5C2C6A}" type="pres">
      <dgm:prSet presAssocID="{1ED724B3-6949-4F08-80B1-C9C861CE61C0}" presName="hierRoot3" presStyleCnt="0">
        <dgm:presLayoutVars>
          <dgm:hierBranch val="init"/>
        </dgm:presLayoutVars>
      </dgm:prSet>
      <dgm:spPr/>
    </dgm:pt>
    <dgm:pt modelId="{DEED3113-0438-4A10-9BC4-0B86D9A83985}" type="pres">
      <dgm:prSet presAssocID="{1ED724B3-6949-4F08-80B1-C9C861CE61C0}" presName="rootComposite3" presStyleCnt="0"/>
      <dgm:spPr/>
    </dgm:pt>
    <dgm:pt modelId="{B1AAF17A-D1FE-4509-91CC-6DE083F1C663}" type="pres">
      <dgm:prSet presAssocID="{1ED724B3-6949-4F08-80B1-C9C861CE61C0}" presName="rootText3" presStyleLbl="asst2" presStyleIdx="24" presStyleCnt="31" custScaleX="149870" custScaleY="88200" custLinFactX="-10096" custLinFactY="-50368" custLinFactNeighborX="-100000" custLinFactNeighborY="-100000">
        <dgm:presLayoutVars>
          <dgm:chPref val="3"/>
        </dgm:presLayoutVars>
      </dgm:prSet>
      <dgm:spPr/>
    </dgm:pt>
    <dgm:pt modelId="{381559BE-8E7C-451E-B475-370F45E44F66}" type="pres">
      <dgm:prSet presAssocID="{1ED724B3-6949-4F08-80B1-C9C861CE61C0}" presName="rootConnector3" presStyleLbl="asst2" presStyleIdx="24" presStyleCnt="31"/>
      <dgm:spPr/>
    </dgm:pt>
    <dgm:pt modelId="{02C8795E-0ABD-47C9-A89E-85153BBAD239}" type="pres">
      <dgm:prSet presAssocID="{1ED724B3-6949-4F08-80B1-C9C861CE61C0}" presName="hierChild6" presStyleCnt="0"/>
      <dgm:spPr/>
    </dgm:pt>
    <dgm:pt modelId="{BA2F46EA-62EF-4743-9D5C-31BE7FACB3C5}" type="pres">
      <dgm:prSet presAssocID="{1ED724B3-6949-4F08-80B1-C9C861CE61C0}" presName="hierChild7" presStyleCnt="0"/>
      <dgm:spPr/>
    </dgm:pt>
    <dgm:pt modelId="{6EC0F8B2-6CF9-4B06-9DDB-F0FB460D8D5F}" type="pres">
      <dgm:prSet presAssocID="{85D9E17D-F7D5-4DAB-AAFB-726AA53D1862}" presName="Name111" presStyleLbl="parChTrans1D4" presStyleIdx="13" presStyleCnt="17"/>
      <dgm:spPr/>
    </dgm:pt>
    <dgm:pt modelId="{95BFE00D-07AC-4259-AEC5-057DAEF5D721}" type="pres">
      <dgm:prSet presAssocID="{C0A52BC5-3A94-4BE6-9F0A-17A91EDCCBC2}" presName="hierRoot3" presStyleCnt="0">
        <dgm:presLayoutVars>
          <dgm:hierBranch val="init"/>
        </dgm:presLayoutVars>
      </dgm:prSet>
      <dgm:spPr/>
    </dgm:pt>
    <dgm:pt modelId="{85C9669C-8219-4505-8237-9032D626B1FA}" type="pres">
      <dgm:prSet presAssocID="{C0A52BC5-3A94-4BE6-9F0A-17A91EDCCBC2}" presName="rootComposite3" presStyleCnt="0"/>
      <dgm:spPr/>
    </dgm:pt>
    <dgm:pt modelId="{844A06A0-5E97-4AC8-A42F-8297CB102145}" type="pres">
      <dgm:prSet presAssocID="{C0A52BC5-3A94-4BE6-9F0A-17A91EDCCBC2}" presName="rootText3" presStyleLbl="asst2" presStyleIdx="25" presStyleCnt="31" custScaleX="149870" custScaleY="88200" custLinFactX="-14443" custLinFactY="-50368" custLinFactNeighborX="-100000" custLinFactNeighborY="-100000">
        <dgm:presLayoutVars>
          <dgm:chPref val="3"/>
        </dgm:presLayoutVars>
      </dgm:prSet>
      <dgm:spPr/>
    </dgm:pt>
    <dgm:pt modelId="{BC23FBDB-7F77-45F2-8873-BBB209E93361}" type="pres">
      <dgm:prSet presAssocID="{C0A52BC5-3A94-4BE6-9F0A-17A91EDCCBC2}" presName="rootConnector3" presStyleLbl="asst2" presStyleIdx="25" presStyleCnt="31"/>
      <dgm:spPr/>
    </dgm:pt>
    <dgm:pt modelId="{3D6A6E37-986C-4049-BB76-CE1CB98E8E96}" type="pres">
      <dgm:prSet presAssocID="{C0A52BC5-3A94-4BE6-9F0A-17A91EDCCBC2}" presName="hierChild6" presStyleCnt="0"/>
      <dgm:spPr/>
    </dgm:pt>
    <dgm:pt modelId="{12B4240A-6941-4A7A-90B0-0B5950267AD4}" type="pres">
      <dgm:prSet presAssocID="{C0A52BC5-3A94-4BE6-9F0A-17A91EDCCBC2}" presName="hierChild7" presStyleCnt="0"/>
      <dgm:spPr/>
    </dgm:pt>
    <dgm:pt modelId="{091D3CE8-9266-4BE6-8806-3DA9CDC06C6D}" type="pres">
      <dgm:prSet presAssocID="{9622D808-1346-45A5-9C0F-34C6DBCF9F23}" presName="Name111" presStyleLbl="parChTrans1D4" presStyleIdx="14" presStyleCnt="17"/>
      <dgm:spPr/>
    </dgm:pt>
    <dgm:pt modelId="{7763D46D-4571-497E-B3E0-455ED4014DDA}" type="pres">
      <dgm:prSet presAssocID="{2BB0E054-75A7-42F8-97A7-EB04FC6A6E59}" presName="hierRoot3" presStyleCnt="0">
        <dgm:presLayoutVars>
          <dgm:hierBranch val="init"/>
        </dgm:presLayoutVars>
      </dgm:prSet>
      <dgm:spPr/>
    </dgm:pt>
    <dgm:pt modelId="{920A0706-16E2-4C92-9C68-50E1B9E42E24}" type="pres">
      <dgm:prSet presAssocID="{2BB0E054-75A7-42F8-97A7-EB04FC6A6E59}" presName="rootComposite3" presStyleCnt="0"/>
      <dgm:spPr/>
    </dgm:pt>
    <dgm:pt modelId="{BB88B12B-C67F-411E-BEA7-7707B4F2B447}" type="pres">
      <dgm:prSet presAssocID="{2BB0E054-75A7-42F8-97A7-EB04FC6A6E59}" presName="rootText3" presStyleLbl="asst2" presStyleIdx="26" presStyleCnt="31" custScaleX="149870" custScaleY="88200" custLinFactX="-100000" custLinFactY="-100000" custLinFactNeighborX="-176618" custLinFactNeighborY="-192368">
        <dgm:presLayoutVars>
          <dgm:chPref val="3"/>
        </dgm:presLayoutVars>
      </dgm:prSet>
      <dgm:spPr/>
    </dgm:pt>
    <dgm:pt modelId="{F7FBD018-771D-4F7C-8902-D03A074FFFB1}" type="pres">
      <dgm:prSet presAssocID="{2BB0E054-75A7-42F8-97A7-EB04FC6A6E59}" presName="rootConnector3" presStyleLbl="asst2" presStyleIdx="26" presStyleCnt="31"/>
      <dgm:spPr/>
    </dgm:pt>
    <dgm:pt modelId="{F8D3B479-CB66-4709-BAF0-C58D7271AD2E}" type="pres">
      <dgm:prSet presAssocID="{2BB0E054-75A7-42F8-97A7-EB04FC6A6E59}" presName="hierChild6" presStyleCnt="0"/>
      <dgm:spPr/>
    </dgm:pt>
    <dgm:pt modelId="{8CEAD224-E470-43A8-8636-871160783842}" type="pres">
      <dgm:prSet presAssocID="{2BB0E054-75A7-42F8-97A7-EB04FC6A6E59}" presName="hierChild7" presStyleCnt="0"/>
      <dgm:spPr/>
    </dgm:pt>
    <dgm:pt modelId="{5FC234FE-F6D1-449B-BD09-ADD6F06AC2FF}" type="pres">
      <dgm:prSet presAssocID="{7BCF1530-52F8-4A48-9B02-6582D29F7F88}" presName="Name111" presStyleLbl="parChTrans1D3" presStyleIdx="13" presStyleCnt="15"/>
      <dgm:spPr/>
    </dgm:pt>
    <dgm:pt modelId="{63DD9474-494B-4D01-889D-4FCD03FC3885}" type="pres">
      <dgm:prSet presAssocID="{D2D15E38-109C-47C5-9D26-A2420C631271}" presName="hierRoot3" presStyleCnt="0">
        <dgm:presLayoutVars>
          <dgm:hierBranch val="init"/>
        </dgm:presLayoutVars>
      </dgm:prSet>
      <dgm:spPr/>
    </dgm:pt>
    <dgm:pt modelId="{3E01F33F-C6E4-42AC-A5C1-F0C23058F211}" type="pres">
      <dgm:prSet presAssocID="{D2D15E38-109C-47C5-9D26-A2420C631271}" presName="rootComposite3" presStyleCnt="0"/>
      <dgm:spPr/>
    </dgm:pt>
    <dgm:pt modelId="{8FDC7871-8C01-4F38-899E-280BD7690AB3}" type="pres">
      <dgm:prSet presAssocID="{D2D15E38-109C-47C5-9D26-A2420C631271}" presName="rootText3" presStyleLbl="asst2" presStyleIdx="27" presStyleCnt="31" custScaleX="149235" custScaleY="87330" custLinFactX="300000" custLinFactY="-627620" custLinFactNeighborX="357849" custLinFactNeighborY="-700000">
        <dgm:presLayoutVars>
          <dgm:chPref val="3"/>
        </dgm:presLayoutVars>
      </dgm:prSet>
      <dgm:spPr/>
    </dgm:pt>
    <dgm:pt modelId="{D6E69D6F-80F8-4E9B-8233-BA4554A1C34A}" type="pres">
      <dgm:prSet presAssocID="{D2D15E38-109C-47C5-9D26-A2420C631271}" presName="rootConnector3" presStyleLbl="asst2" presStyleIdx="27" presStyleCnt="31"/>
      <dgm:spPr/>
    </dgm:pt>
    <dgm:pt modelId="{2D89D6A6-847C-4D96-A57F-6FF714160CC7}" type="pres">
      <dgm:prSet presAssocID="{D2D15E38-109C-47C5-9D26-A2420C631271}" presName="hierChild6" presStyleCnt="0"/>
      <dgm:spPr/>
    </dgm:pt>
    <dgm:pt modelId="{2214A6AB-B2E5-4E9E-B7E3-C4B18AE2F0A7}" type="pres">
      <dgm:prSet presAssocID="{D2D15E38-109C-47C5-9D26-A2420C631271}" presName="hierChild7" presStyleCnt="0"/>
      <dgm:spPr/>
    </dgm:pt>
    <dgm:pt modelId="{E3E413E1-E74D-41D3-8D1C-EC2A6A4B322C}" type="pres">
      <dgm:prSet presAssocID="{5671E3C4-A416-469C-9DB0-42B7F555F084}" presName="Name111" presStyleLbl="parChTrans1D3" presStyleIdx="14" presStyleCnt="15"/>
      <dgm:spPr/>
    </dgm:pt>
    <dgm:pt modelId="{7F2AB617-D535-4D75-BF9C-EC6D52904ACE}" type="pres">
      <dgm:prSet presAssocID="{949EA858-42E8-43FC-BA24-2A5EAFEB0D26}" presName="hierRoot3" presStyleCnt="0">
        <dgm:presLayoutVars>
          <dgm:hierBranch val="init"/>
        </dgm:presLayoutVars>
      </dgm:prSet>
      <dgm:spPr/>
    </dgm:pt>
    <dgm:pt modelId="{ABF3B0F4-A40E-430B-97A4-593AD69A1CBB}" type="pres">
      <dgm:prSet presAssocID="{949EA858-42E8-43FC-BA24-2A5EAFEB0D26}" presName="rootComposite3" presStyleCnt="0"/>
      <dgm:spPr/>
    </dgm:pt>
    <dgm:pt modelId="{6AF32941-BB4A-4DAD-9757-A303F0E8A78D}" type="pres">
      <dgm:prSet presAssocID="{949EA858-42E8-43FC-BA24-2A5EAFEB0D26}" presName="rootText3" presStyleLbl="asst2" presStyleIdx="28" presStyleCnt="31" custScaleX="149235" custScaleY="87330" custLinFactX="-32733" custLinFactY="-627364" custLinFactNeighborX="-100000" custLinFactNeighborY="-700000">
        <dgm:presLayoutVars>
          <dgm:chPref val="3"/>
        </dgm:presLayoutVars>
      </dgm:prSet>
      <dgm:spPr/>
    </dgm:pt>
    <dgm:pt modelId="{0847D1EC-80AB-4049-A540-701F31290999}" type="pres">
      <dgm:prSet presAssocID="{949EA858-42E8-43FC-BA24-2A5EAFEB0D26}" presName="rootConnector3" presStyleLbl="asst2" presStyleIdx="28" presStyleCnt="31"/>
      <dgm:spPr/>
    </dgm:pt>
    <dgm:pt modelId="{8503E0F2-C303-4F59-AD2E-917B2BD3276D}" type="pres">
      <dgm:prSet presAssocID="{949EA858-42E8-43FC-BA24-2A5EAFEB0D26}" presName="hierChild6" presStyleCnt="0"/>
      <dgm:spPr/>
    </dgm:pt>
    <dgm:pt modelId="{CE700E34-6468-4AB5-93FD-DA5EE292003C}" type="pres">
      <dgm:prSet presAssocID="{949EA858-42E8-43FC-BA24-2A5EAFEB0D26}" presName="hierChild7" presStyleCnt="0"/>
      <dgm:spPr/>
    </dgm:pt>
    <dgm:pt modelId="{11E03C97-FF8D-4A63-8086-405ADD0B6514}" type="pres">
      <dgm:prSet presAssocID="{CD983E7E-08FB-43B2-938E-ECDB44227F7C}" presName="Name111" presStyleLbl="parChTrans1D4" presStyleIdx="15" presStyleCnt="17"/>
      <dgm:spPr/>
    </dgm:pt>
    <dgm:pt modelId="{F743E333-F26F-4EC3-90B0-7604402C3206}" type="pres">
      <dgm:prSet presAssocID="{A79D4D82-3EED-4655-B98E-61872367FA6B}" presName="hierRoot3" presStyleCnt="0">
        <dgm:presLayoutVars>
          <dgm:hierBranch val="init"/>
        </dgm:presLayoutVars>
      </dgm:prSet>
      <dgm:spPr/>
    </dgm:pt>
    <dgm:pt modelId="{3569699E-A3C4-40D6-86CD-0DE18A4C11D2}" type="pres">
      <dgm:prSet presAssocID="{A79D4D82-3EED-4655-B98E-61872367FA6B}" presName="rootComposite3" presStyleCnt="0"/>
      <dgm:spPr/>
    </dgm:pt>
    <dgm:pt modelId="{B23D605D-E236-4963-8716-3E539EF3F84A}" type="pres">
      <dgm:prSet presAssocID="{A79D4D82-3EED-4655-B98E-61872367FA6B}" presName="rootText3" presStyleLbl="asst2" presStyleIdx="29" presStyleCnt="31" custScaleX="149235" custScaleY="87330" custLinFactX="-100000" custLinFactY="-648020" custLinFactNeighborX="-198063" custLinFactNeighborY="-700000">
        <dgm:presLayoutVars>
          <dgm:chPref val="3"/>
        </dgm:presLayoutVars>
      </dgm:prSet>
      <dgm:spPr>
        <a:xfrm>
          <a:off x="5620919" y="1099095"/>
          <a:ext cx="967879" cy="283193"/>
        </a:xfrm>
        <a:prstGeom prst="rect">
          <a:avLst/>
        </a:prstGeom>
      </dgm:spPr>
    </dgm:pt>
    <dgm:pt modelId="{C331693B-5FA1-4834-AD67-2A1C5560C3CF}" type="pres">
      <dgm:prSet presAssocID="{A79D4D82-3EED-4655-B98E-61872367FA6B}" presName="rootConnector3" presStyleLbl="asst2" presStyleIdx="29" presStyleCnt="31"/>
      <dgm:spPr/>
    </dgm:pt>
    <dgm:pt modelId="{0496BCA9-ABBB-4E68-A132-8BE92BE654ED}" type="pres">
      <dgm:prSet presAssocID="{A79D4D82-3EED-4655-B98E-61872367FA6B}" presName="hierChild6" presStyleCnt="0"/>
      <dgm:spPr/>
    </dgm:pt>
    <dgm:pt modelId="{3684880B-E6D0-4919-8A56-5713E0CCEBBC}" type="pres">
      <dgm:prSet presAssocID="{A79D4D82-3EED-4655-B98E-61872367FA6B}" presName="hierChild7" presStyleCnt="0"/>
      <dgm:spPr/>
    </dgm:pt>
    <dgm:pt modelId="{8A4242E4-CA22-4552-B31B-45DF5F636F75}" type="pres">
      <dgm:prSet presAssocID="{0C3C117B-C96D-4E46-9497-1C85FF7113DD}" presName="Name111" presStyleLbl="parChTrans1D4" presStyleIdx="16" presStyleCnt="17"/>
      <dgm:spPr/>
    </dgm:pt>
    <dgm:pt modelId="{DDFF0BE2-1CD4-4714-A497-67C31C51B211}" type="pres">
      <dgm:prSet presAssocID="{14FB7BE2-12E3-4919-8C5E-D4CDD5141DE3}" presName="hierRoot3" presStyleCnt="0">
        <dgm:presLayoutVars>
          <dgm:hierBranch val="init"/>
        </dgm:presLayoutVars>
      </dgm:prSet>
      <dgm:spPr/>
    </dgm:pt>
    <dgm:pt modelId="{ECA48D18-E707-4378-8269-ED6B8E05EA54}" type="pres">
      <dgm:prSet presAssocID="{14FB7BE2-12E3-4919-8C5E-D4CDD5141DE3}" presName="rootComposite3" presStyleCnt="0"/>
      <dgm:spPr/>
    </dgm:pt>
    <dgm:pt modelId="{9C698757-4B74-4E1B-AC3E-A6310170FC01}" type="pres">
      <dgm:prSet presAssocID="{14FB7BE2-12E3-4919-8C5E-D4CDD5141DE3}" presName="rootText3" presStyleLbl="asst2" presStyleIdx="30" presStyleCnt="31" custScaleX="149235" custScaleY="87330" custLinFactX="-200000" custLinFactY="-600000" custLinFactNeighborX="-269056" custLinFactNeighborY="-620690">
        <dgm:presLayoutVars>
          <dgm:chPref val="3"/>
        </dgm:presLayoutVars>
      </dgm:prSet>
      <dgm:spPr>
        <a:xfrm>
          <a:off x="5616003" y="1512001"/>
          <a:ext cx="967879" cy="283193"/>
        </a:xfrm>
        <a:prstGeom prst="rect">
          <a:avLst/>
        </a:prstGeom>
      </dgm:spPr>
    </dgm:pt>
    <dgm:pt modelId="{5A52357D-E84C-4B8A-89FE-42AA9E207E9B}" type="pres">
      <dgm:prSet presAssocID="{14FB7BE2-12E3-4919-8C5E-D4CDD5141DE3}" presName="rootConnector3" presStyleLbl="asst2" presStyleIdx="30" presStyleCnt="31"/>
      <dgm:spPr/>
    </dgm:pt>
    <dgm:pt modelId="{D237281F-D520-4698-ACA4-486F3064094C}" type="pres">
      <dgm:prSet presAssocID="{14FB7BE2-12E3-4919-8C5E-D4CDD5141DE3}" presName="hierChild6" presStyleCnt="0"/>
      <dgm:spPr/>
    </dgm:pt>
    <dgm:pt modelId="{EB2B86C6-F250-4F1D-B70B-9C854E80119C}" type="pres">
      <dgm:prSet presAssocID="{14FB7BE2-12E3-4919-8C5E-D4CDD5141DE3}" presName="hierChild7" presStyleCnt="0"/>
      <dgm:spPr/>
    </dgm:pt>
    <dgm:pt modelId="{EA281039-C4FE-49BC-B3AA-ED7A04EBF118}" type="pres">
      <dgm:prSet presAssocID="{2EA33616-6C58-403A-899C-3B7D55F71B27}" presName="hierChild3" presStyleCnt="0"/>
      <dgm:spPr/>
    </dgm:pt>
    <dgm:pt modelId="{70222E0D-8E64-4C79-97CD-BFBE9454F5EB}" type="pres">
      <dgm:prSet presAssocID="{03338164-2987-4361-9BEB-F663027DF0F6}" presName="Name111" presStyleLbl="parChTrans1D2" presStyleIdx="2" presStyleCnt="3"/>
      <dgm:spPr/>
    </dgm:pt>
    <dgm:pt modelId="{34A97C6B-F6F2-4586-9623-267F83E594A4}" type="pres">
      <dgm:prSet presAssocID="{44EE301A-5342-44B9-A4F6-A9AE3E1D95DE}" presName="hierRoot3" presStyleCnt="0">
        <dgm:presLayoutVars>
          <dgm:hierBranch val="init"/>
        </dgm:presLayoutVars>
      </dgm:prSet>
      <dgm:spPr/>
    </dgm:pt>
    <dgm:pt modelId="{5DE3384C-8514-4960-AD27-FAB37212A2A8}" type="pres">
      <dgm:prSet presAssocID="{44EE301A-5342-44B9-A4F6-A9AE3E1D95DE}" presName="rootComposite3" presStyleCnt="0"/>
      <dgm:spPr/>
    </dgm:pt>
    <dgm:pt modelId="{B4ADA4B4-88D1-4E91-B697-99A2AB754C01}" type="pres">
      <dgm:prSet presAssocID="{44EE301A-5342-44B9-A4F6-A9AE3E1D95DE}" presName="rootText3" presStyleLbl="asst1" presStyleIdx="0" presStyleCnt="1" custAng="10800000" custFlipVert="1" custScaleX="154763" custScaleY="88436" custLinFactNeighborX="83069" custLinFactNeighborY="11195">
        <dgm:presLayoutVars>
          <dgm:chPref val="3"/>
        </dgm:presLayoutVars>
      </dgm:prSet>
      <dgm:spPr/>
    </dgm:pt>
    <dgm:pt modelId="{8BCF89A1-BDAE-40D7-8180-F80A9607842D}" type="pres">
      <dgm:prSet presAssocID="{44EE301A-5342-44B9-A4F6-A9AE3E1D95DE}" presName="rootConnector3" presStyleLbl="asst1" presStyleIdx="0" presStyleCnt="1"/>
      <dgm:spPr/>
    </dgm:pt>
    <dgm:pt modelId="{83223CD2-2175-4656-A1EC-2ECE19DE96E2}" type="pres">
      <dgm:prSet presAssocID="{44EE301A-5342-44B9-A4F6-A9AE3E1D95DE}" presName="hierChild6" presStyleCnt="0"/>
      <dgm:spPr/>
    </dgm:pt>
    <dgm:pt modelId="{6DE0AE6B-F4F6-41E7-9635-90DEFE7F62A7}" type="pres">
      <dgm:prSet presAssocID="{44EE301A-5342-44B9-A4F6-A9AE3E1D95DE}" presName="hierChild7" presStyleCnt="0"/>
      <dgm:spPr/>
    </dgm:pt>
  </dgm:ptLst>
  <dgm:cxnLst>
    <dgm:cxn modelId="{15D5A200-1175-4821-B917-A0BB22C03CC6}" srcId="{949EA858-42E8-43FC-BA24-2A5EAFEB0D26}" destId="{A79D4D82-3EED-4655-B98E-61872367FA6B}" srcOrd="0" destOrd="0" parTransId="{CD983E7E-08FB-43B2-938E-ECDB44227F7C}" sibTransId="{7E404593-933E-4DF6-B814-61436012AC7C}"/>
    <dgm:cxn modelId="{13ADCC02-D006-4F0F-827D-536D3EBD67C9}" type="presOf" srcId="{7F19B1FA-DEFA-4303-BF7C-06000C99CC1D}" destId="{D05271A9-F2D7-4F89-9B8F-E478D984667D}" srcOrd="0" destOrd="0" presId="urn:microsoft.com/office/officeart/2005/8/layout/orgChart1"/>
    <dgm:cxn modelId="{6DE3DC04-E738-4F69-8F60-C753E301E380}" type="presOf" srcId="{19885BE8-485E-41BC-98EA-7E0D03CC76F0}" destId="{1B5D683C-41A4-4636-B023-D0A5E2CEAE54}" srcOrd="0" destOrd="0" presId="urn:microsoft.com/office/officeart/2005/8/layout/orgChart1"/>
    <dgm:cxn modelId="{BFD9DB05-0D01-4E3D-9331-F773CF6060BF}" srcId="{A691C80A-5E86-4C3D-B5D0-CD6B290112DE}" destId="{9DF9F7D9-209F-480B-8BDF-809D2AB97A05}" srcOrd="1" destOrd="0" parTransId="{027AD244-8FF3-4304-8847-2785AD8988A2}" sibTransId="{A611E3CE-2E47-4500-B52C-61DF0A795E94}"/>
    <dgm:cxn modelId="{B20D7E06-8195-4E74-B277-8D9D22A50159}" type="presOf" srcId="{803EA488-06F8-4254-AC68-627EE2192008}" destId="{6D3795EB-907D-4E36-AE0B-67A447BAE61B}" srcOrd="0" destOrd="0" presId="urn:microsoft.com/office/officeart/2005/8/layout/orgChart1"/>
    <dgm:cxn modelId="{D0DEC106-D7E2-487E-B59E-4F8DD4319977}" srcId="{A23E3DD3-84C7-4F1A-A7EB-38BFC37D2455}" destId="{949EA858-42E8-43FC-BA24-2A5EAFEB0D26}" srcOrd="7" destOrd="0" parTransId="{5671E3C4-A416-469C-9DB0-42B7F555F084}" sibTransId="{7B42E0FA-247F-4572-9120-18D25EE37600}"/>
    <dgm:cxn modelId="{734C3208-874B-46CC-94DC-9184FCB51FEF}" type="presOf" srcId="{51D4B3A9-AFEA-436C-99B2-90737D800F76}" destId="{AA022BDE-BB32-4798-92E2-EFAC0D910FC5}" srcOrd="1" destOrd="0" presId="urn:microsoft.com/office/officeart/2005/8/layout/orgChart1"/>
    <dgm:cxn modelId="{172EF80D-F78E-411F-A511-9FF0208ED8F2}" type="presOf" srcId="{A79D4D82-3EED-4655-B98E-61872367FA6B}" destId="{B23D605D-E236-4963-8716-3E539EF3F84A}" srcOrd="0" destOrd="0" presId="urn:microsoft.com/office/officeart/2005/8/layout/orgChart1"/>
    <dgm:cxn modelId="{8A11260E-69C1-45FA-8E54-5E9DBEB86BE8}" type="presOf" srcId="{2C43DF88-25DD-4E41-9724-A9553F6DE366}" destId="{0A781DD0-48A5-4E40-93FD-79D2A6141026}" srcOrd="0" destOrd="0" presId="urn:microsoft.com/office/officeart/2005/8/layout/orgChart1"/>
    <dgm:cxn modelId="{84F75612-7F32-4107-BD49-7548BC749419}" type="presOf" srcId="{7BCF1530-52F8-4A48-9B02-6582D29F7F88}" destId="{5FC234FE-F6D1-449B-BD09-ADD6F06AC2FF}" srcOrd="0" destOrd="0" presId="urn:microsoft.com/office/officeart/2005/8/layout/orgChart1"/>
    <dgm:cxn modelId="{E9340313-9EB7-4567-9424-D121C7AC6C8A}" type="presOf" srcId="{8EB0223F-A806-482D-BDA3-97B375EA48E6}" destId="{44E0EBA7-1EAB-4506-A4B7-1FA1E0E31EA7}" srcOrd="0" destOrd="0" presId="urn:microsoft.com/office/officeart/2005/8/layout/orgChart1"/>
    <dgm:cxn modelId="{2047CD13-F59D-4252-8E36-A692DD641250}" type="presOf" srcId="{C0728F78-14A9-4F7F-9426-F7DF4439BA01}" destId="{D0BEF150-BEA3-4055-924C-E74E5E269D13}" srcOrd="0" destOrd="0" presId="urn:microsoft.com/office/officeart/2005/8/layout/orgChart1"/>
    <dgm:cxn modelId="{AD274C17-18F1-45A7-9301-74CA8B6298DA}" type="presOf" srcId="{D9257D63-CEAB-42FC-8A72-0181818065E3}" destId="{F717E274-B334-4182-8226-3BC655285835}" srcOrd="0" destOrd="0" presId="urn:microsoft.com/office/officeart/2005/8/layout/orgChart1"/>
    <dgm:cxn modelId="{B1189418-16D1-492F-A76B-78DE2BC414B5}" srcId="{A23E3DD3-84C7-4F1A-A7EB-38BFC37D2455}" destId="{4DCA436C-7426-4AFC-87F2-2B8A35161DB3}" srcOrd="0" destOrd="0" parTransId="{EE1791AF-11FC-4A16-B79D-3A79EEB72DD8}" sibTransId="{BDA58FBE-23C2-485F-A8B8-9902122F433D}"/>
    <dgm:cxn modelId="{931D6F19-87B5-4FAA-A812-6E0C5BC6B3A2}" type="presOf" srcId="{03338164-2987-4361-9BEB-F663027DF0F6}" destId="{70222E0D-8E64-4C79-97CD-BFBE9454F5EB}" srcOrd="0" destOrd="0" presId="urn:microsoft.com/office/officeart/2005/8/layout/orgChart1"/>
    <dgm:cxn modelId="{3C01611A-EA01-4BAB-8463-244BDF7D14EC}" srcId="{0518F379-9B76-4D24-9528-ABF29A5CC0F7}" destId="{DD188873-0AC9-4446-B696-B877A5DA74EC}" srcOrd="6" destOrd="0" parTransId="{17537E6D-BC61-433E-B3AE-69FF634D87C0}" sibTransId="{97CD6E5E-C981-47E2-90BE-B35981FD8422}"/>
    <dgm:cxn modelId="{D73F401B-41FD-4D37-BD7C-60D537C38ED1}" type="presOf" srcId="{EE1791AF-11FC-4A16-B79D-3A79EEB72DD8}" destId="{332D4536-0EE6-484A-90B8-9BB03F1CA6A1}" srcOrd="0" destOrd="0" presId="urn:microsoft.com/office/officeart/2005/8/layout/orgChart1"/>
    <dgm:cxn modelId="{B0080D1D-162A-41D7-AE98-B6422C229D52}" srcId="{0518F379-9B76-4D24-9528-ABF29A5CC0F7}" destId="{EB9C6E5D-568C-423B-9923-6D20D1E50693}" srcOrd="1" destOrd="0" parTransId="{66618C93-4938-4734-8508-5705D60F7AF4}" sibTransId="{50B4DC0E-69AF-448C-8561-4AD9D0E77FF3}"/>
    <dgm:cxn modelId="{806CBE1E-2A84-474F-B187-A47EFEC5B072}" type="presOf" srcId="{D54F9F50-C8DE-4CF4-8D34-E90150B6E65C}" destId="{6AC4EF0F-AE3B-4EB8-BCB6-E0D0A2AC58DE}" srcOrd="0" destOrd="0" presId="urn:microsoft.com/office/officeart/2005/8/layout/orgChart1"/>
    <dgm:cxn modelId="{9FFF0B20-64F8-42C2-B852-9877B69BB4EC}" type="presOf" srcId="{D2D15E38-109C-47C5-9D26-A2420C631271}" destId="{D6E69D6F-80F8-4E9B-8233-BA4554A1C34A}" srcOrd="1" destOrd="0" presId="urn:microsoft.com/office/officeart/2005/8/layout/orgChart1"/>
    <dgm:cxn modelId="{3A091520-8110-445A-A3B2-99CBC31174BF}" srcId="{A23E3DD3-84C7-4F1A-A7EB-38BFC37D2455}" destId="{7FB9FEE5-C207-4769-B51B-8214A6A3AE63}" srcOrd="2" destOrd="0" parTransId="{D69A33FA-69B3-48EA-8B17-32C560E253A7}" sibTransId="{6C43B70F-B5F9-4A5D-99D0-E34624C20CBF}"/>
    <dgm:cxn modelId="{AC17AC22-30AB-4ED7-AE5A-A4B54D5A6D6A}" type="presOf" srcId="{B693473E-7A77-480C-B07C-E6C599298853}" destId="{D584567A-207F-4D5A-92EC-67A9742DD2EA}" srcOrd="1" destOrd="0" presId="urn:microsoft.com/office/officeart/2005/8/layout/orgChart1"/>
    <dgm:cxn modelId="{F50AFB26-97D1-4E80-9523-9A2FBCA16B98}" type="presOf" srcId="{0518F379-9B76-4D24-9528-ABF29A5CC0F7}" destId="{F49C7E02-ADF7-47A9-B251-A05DCA6DCBF0}" srcOrd="1" destOrd="0" presId="urn:microsoft.com/office/officeart/2005/8/layout/orgChart1"/>
    <dgm:cxn modelId="{45D70B27-4F6A-4F74-B9BD-FD3E8C669EA0}" srcId="{7FB9FEE5-C207-4769-B51B-8214A6A3AE63}" destId="{803EA488-06F8-4254-AC68-627EE2192008}" srcOrd="2" destOrd="0" parTransId="{105A71FA-A238-4381-939E-333A74491BF6}" sibTransId="{11B73D6C-FB70-43C2-8BE5-C381531B8B93}"/>
    <dgm:cxn modelId="{E28AB427-85D4-4403-9DC2-288EBD9325A6}" type="presOf" srcId="{4244EA7E-C91E-4ABB-97C9-741A83CCECF8}" destId="{4902E190-1673-4216-AEFD-E0263D340B7B}" srcOrd="1" destOrd="0" presId="urn:microsoft.com/office/officeart/2005/8/layout/orgChart1"/>
    <dgm:cxn modelId="{CF930F29-3EEF-42AB-A028-12DC2F6F7C19}" srcId="{B693473E-7A77-480C-B07C-E6C599298853}" destId="{1ED724B3-6949-4F08-80B1-C9C861CE61C0}" srcOrd="0" destOrd="0" parTransId="{CBEC4E1B-439D-47A8-BAE7-EEF88F1E56D1}" sibTransId="{8CDC17C6-E341-4B78-9F63-BF1175FA86E1}"/>
    <dgm:cxn modelId="{20849229-9786-4B10-8B40-D44921280C18}" type="presOf" srcId="{DDCB1EDD-5ACC-4274-B3F0-C320EA840814}" destId="{914B9EA7-2A86-4B5F-AB19-7103A7401DBA}" srcOrd="0" destOrd="0" presId="urn:microsoft.com/office/officeart/2005/8/layout/orgChart1"/>
    <dgm:cxn modelId="{A1716B2A-52BC-47BA-9EEE-41963838139C}" type="presOf" srcId="{2EA33616-6C58-403A-899C-3B7D55F71B27}" destId="{EFD0803D-D0E7-4BD0-BD15-D56AA3DD3146}" srcOrd="1" destOrd="0" presId="urn:microsoft.com/office/officeart/2005/8/layout/orgChart1"/>
    <dgm:cxn modelId="{868FD72A-3C38-4EF7-AF76-E5CC0E613041}" type="presOf" srcId="{2E299F15-0F0B-45C8-A94A-B204086D60FC}" destId="{0C68E899-537A-4DF1-B5A6-22F8604C5B6F}" srcOrd="0" destOrd="0" presId="urn:microsoft.com/office/officeart/2005/8/layout/orgChart1"/>
    <dgm:cxn modelId="{041E192B-52C5-4128-9506-E1057265340F}" type="presOf" srcId="{9DF9F7D9-209F-480B-8BDF-809D2AB97A05}" destId="{733E10FE-8216-4A3F-A194-C5C55DC61967}" srcOrd="0" destOrd="0" presId="urn:microsoft.com/office/officeart/2005/8/layout/orgChart1"/>
    <dgm:cxn modelId="{4A7E252F-3ECB-4F4A-A7F8-7AC8B8A39243}" type="presOf" srcId="{210DC94B-ED8F-495B-9589-DCD4C9EE5044}" destId="{84E33A31-2847-4DF7-B43A-874BCA37147C}" srcOrd="0" destOrd="0" presId="urn:microsoft.com/office/officeart/2005/8/layout/orgChart1"/>
    <dgm:cxn modelId="{98C0B331-3CD9-44C0-BFB1-EB71FAEC0F29}" type="presOf" srcId="{6DAC385B-437B-4F2E-B4BF-732349AEC1CB}" destId="{DABC83F3-D404-4D1B-9833-C19C632E587C}" srcOrd="1" destOrd="0" presId="urn:microsoft.com/office/officeart/2005/8/layout/orgChart1"/>
    <dgm:cxn modelId="{B851AA34-22C9-454E-B710-67F33DE1302F}" type="presOf" srcId="{DD188873-0AC9-4446-B696-B877A5DA74EC}" destId="{CF4B3C1A-58C0-4412-8A77-0AA2C226B216}" srcOrd="1" destOrd="0" presId="urn:microsoft.com/office/officeart/2005/8/layout/orgChart1"/>
    <dgm:cxn modelId="{01EE2D35-B6C0-42E9-A1FA-B544041FBCD9}" type="presOf" srcId="{C0A52BC5-3A94-4BE6-9F0A-17A91EDCCBC2}" destId="{844A06A0-5E97-4AC8-A42F-8297CB102145}" srcOrd="0" destOrd="0" presId="urn:microsoft.com/office/officeart/2005/8/layout/orgChart1"/>
    <dgm:cxn modelId="{EBF7C835-3C64-43D4-AF85-E8E8B4139208}" type="presOf" srcId="{14FB7BE2-12E3-4919-8C5E-D4CDD5141DE3}" destId="{9C698757-4B74-4E1B-AC3E-A6310170FC01}" srcOrd="0" destOrd="0" presId="urn:microsoft.com/office/officeart/2005/8/layout/orgChart1"/>
    <dgm:cxn modelId="{821B9237-B327-482F-B103-5100F84AC2FA}" type="presOf" srcId="{89D66910-FB74-49F2-B38E-F25E0FB65327}" destId="{57B9AB3F-D4AB-4FB8-ACA7-02B925060D97}" srcOrd="0" destOrd="0" presId="urn:microsoft.com/office/officeart/2005/8/layout/orgChart1"/>
    <dgm:cxn modelId="{45C6B137-B59B-43DD-A617-12C138EFD17E}" srcId="{A23E3DD3-84C7-4F1A-A7EB-38BFC37D2455}" destId="{D2D15E38-109C-47C5-9D26-A2420C631271}" srcOrd="6" destOrd="0" parTransId="{7BCF1530-52F8-4A48-9B02-6582D29F7F88}" sibTransId="{A0805B82-AAC6-46B9-96FF-BBDF2E356287}"/>
    <dgm:cxn modelId="{97D42F3A-0A5B-4D39-8EC7-4B311CFE0251}" type="presOf" srcId="{9186923B-7C75-42FD-974E-DF1A957FCA5B}" destId="{4E310030-4027-4B58-826F-92074DBFBB4B}" srcOrd="0" destOrd="0" presId="urn:microsoft.com/office/officeart/2005/8/layout/orgChart1"/>
    <dgm:cxn modelId="{5610A33D-880A-4DDB-9709-F3CB0CB9948F}" srcId="{34FDA6EC-2E3B-47EC-861D-D459B64D3538}" destId="{605B3FC8-A42A-4310-B313-CEB9A492E759}" srcOrd="3" destOrd="0" parTransId="{2E299F15-0F0B-45C8-A94A-B204086D60FC}" sibTransId="{2A3549B6-D5CD-427B-9A7E-04984072BC16}"/>
    <dgm:cxn modelId="{B363713E-A3CB-4DB4-8611-73D8465CCFA3}" type="presOf" srcId="{0C3C117B-C96D-4E46-9497-1C85FF7113DD}" destId="{8A4242E4-CA22-4552-B31B-45DF5F636F75}" srcOrd="0" destOrd="0" presId="urn:microsoft.com/office/officeart/2005/8/layout/orgChart1"/>
    <dgm:cxn modelId="{9811183F-A33B-4E54-B472-D334A05D01D9}" type="presOf" srcId="{EB9C6E5D-568C-423B-9923-6D20D1E50693}" destId="{27509C95-519D-40D1-B727-B51546BFBBEA}" srcOrd="0" destOrd="0" presId="urn:microsoft.com/office/officeart/2005/8/layout/orgChart1"/>
    <dgm:cxn modelId="{59A29D3F-3081-41DB-9AE9-CFC6F5EC5B4B}" type="presOf" srcId="{6DAC385B-437B-4F2E-B4BF-732349AEC1CB}" destId="{AD99ED93-FF18-4067-8197-0CBC3F280A58}" srcOrd="0" destOrd="0" presId="urn:microsoft.com/office/officeart/2005/8/layout/orgChart1"/>
    <dgm:cxn modelId="{E953F161-AE4B-4E0D-A45A-EB03A9649E92}" srcId="{A4A223ED-BFA8-4921-B6B2-8741E3EE019C}" destId="{210DC94B-ED8F-495B-9589-DCD4C9EE5044}" srcOrd="1" destOrd="0" parTransId="{1C0B0450-D432-4FCC-9775-8FCF91580C2C}" sibTransId="{9D052FA3-9940-4D12-8C6D-AA1EF83680A1}"/>
    <dgm:cxn modelId="{BB311142-8EE2-4F87-91F9-211F33377193}" type="presOf" srcId="{605B3FC8-A42A-4310-B313-CEB9A492E759}" destId="{316DCAF8-3E5E-4F60-991D-365A1778EE04}" srcOrd="1" destOrd="0" presId="urn:microsoft.com/office/officeart/2005/8/layout/orgChart1"/>
    <dgm:cxn modelId="{EED73846-A751-4EC5-85E4-54A3F8B98021}" type="presOf" srcId="{210DC94B-ED8F-495B-9589-DCD4C9EE5044}" destId="{EDBD20C3-12BD-4B8B-A267-67E3EE7A4949}" srcOrd="1" destOrd="0" presId="urn:microsoft.com/office/officeart/2005/8/layout/orgChart1"/>
    <dgm:cxn modelId="{44A7E846-D001-4501-8BA5-D9FF8E35E19E}" type="presOf" srcId="{7FB9FEE5-C207-4769-B51B-8214A6A3AE63}" destId="{231E9FF8-DB47-43B0-A5A2-8E5E8D61A472}" srcOrd="0" destOrd="0" presId="urn:microsoft.com/office/officeart/2005/8/layout/orgChart1"/>
    <dgm:cxn modelId="{EA738B67-9A07-4E61-B931-BC94C8439B9B}" type="presOf" srcId="{2FF9B907-788B-4EE2-80FE-1161B00A8781}" destId="{6EDD3657-90DE-456C-B981-83734556BA05}" srcOrd="1" destOrd="0" presId="urn:microsoft.com/office/officeart/2005/8/layout/orgChart1"/>
    <dgm:cxn modelId="{1307CF49-EEE6-46E2-9AF4-1640F471E161}" srcId="{7FB9FEE5-C207-4769-B51B-8214A6A3AE63}" destId="{A691C80A-5E86-4C3D-B5D0-CD6B290112DE}" srcOrd="0" destOrd="0" parTransId="{8E32B29E-CD30-41DC-A3D2-071866CCA7C5}" sibTransId="{0AFE43F7-405B-4D32-ACBD-1C46075F1B11}"/>
    <dgm:cxn modelId="{0DFB964A-99B7-4680-8994-172DD5427678}" srcId="{0518F379-9B76-4D24-9528-ABF29A5CC0F7}" destId="{D9257D63-CEAB-42FC-8A72-0181818065E3}" srcOrd="0" destOrd="0" parTransId="{8EB0223F-A806-482D-BDA3-97B375EA48E6}" sibTransId="{CD539BCD-2D82-4279-A1F1-4364B06C1CC2}"/>
    <dgm:cxn modelId="{E937C16A-DC8D-4CAB-BB2D-3B08A346D458}" type="presOf" srcId="{1C0B0450-D432-4FCC-9775-8FCF91580C2C}" destId="{720D74E2-D18E-4654-B60F-C9C148FD1F2D}" srcOrd="0" destOrd="0" presId="urn:microsoft.com/office/officeart/2005/8/layout/orgChart1"/>
    <dgm:cxn modelId="{D9F7D54A-B615-4CD4-9C0D-D82C13C54AED}" type="presOf" srcId="{DD188873-0AC9-4446-B696-B877A5DA74EC}" destId="{1D6FF3B4-1644-462E-9396-CDAB20298600}" srcOrd="0" destOrd="0" presId="urn:microsoft.com/office/officeart/2005/8/layout/orgChart1"/>
    <dgm:cxn modelId="{CBAACB4B-A5C0-4509-8296-9F4E21BBA572}" type="presOf" srcId="{027AD244-8FF3-4304-8847-2785AD8988A2}" destId="{9164CD90-68DE-41D2-8DD4-F51172AC2DCE}" srcOrd="0" destOrd="0" presId="urn:microsoft.com/office/officeart/2005/8/layout/orgChart1"/>
    <dgm:cxn modelId="{2C1A156E-6BC4-400A-AE2B-FB82333A4302}" type="presOf" srcId="{17537E6D-BC61-433E-B3AE-69FF634D87C0}" destId="{3376B458-C23C-47FA-9ECF-FAB633538CC9}" srcOrd="0" destOrd="0" presId="urn:microsoft.com/office/officeart/2005/8/layout/orgChart1"/>
    <dgm:cxn modelId="{532E7850-9D34-499A-BCA0-8CCD42E9694D}" type="presOf" srcId="{C0A52BC5-3A94-4BE6-9F0A-17A91EDCCBC2}" destId="{BC23FBDB-7F77-45F2-8873-BBB209E93361}" srcOrd="1" destOrd="0" presId="urn:microsoft.com/office/officeart/2005/8/layout/orgChart1"/>
    <dgm:cxn modelId="{D3BD4372-A7A0-4DA3-92F4-C63F0EDB265A}" type="presOf" srcId="{51D4B3A9-AFEA-436C-99B2-90737D800F76}" destId="{57AA7469-05C3-483C-BA68-05DB410D37D6}" srcOrd="0" destOrd="0" presId="urn:microsoft.com/office/officeart/2005/8/layout/orgChart1"/>
    <dgm:cxn modelId="{98A1CD52-6543-4D92-84F1-64BB9E46889A}" type="presOf" srcId="{D54F9F50-C8DE-4CF4-8D34-E90150B6E65C}" destId="{56E4DA1A-C034-4F1D-8769-10D0117393AD}" srcOrd="1" destOrd="0" presId="urn:microsoft.com/office/officeart/2005/8/layout/orgChart1"/>
    <dgm:cxn modelId="{1741B353-4888-44C9-944E-45899EF95E0F}" srcId="{34FDA6EC-2E3B-47EC-861D-D459B64D3538}" destId="{9186923B-7C75-42FD-974E-DF1A957FCA5B}" srcOrd="2" destOrd="0" parTransId="{2C43DF88-25DD-4E41-9724-A9553F6DE366}" sibTransId="{7643A86B-9C10-438F-BD8D-2CB2E4D4D616}"/>
    <dgm:cxn modelId="{C0118E54-8FEE-43CC-86AE-762A2B55ABFF}" type="presOf" srcId="{5671E3C4-A416-469C-9DB0-42B7F555F084}" destId="{E3E413E1-E74D-41D3-8D1C-EC2A6A4B322C}" srcOrd="0" destOrd="0" presId="urn:microsoft.com/office/officeart/2005/8/layout/orgChart1"/>
    <dgm:cxn modelId="{764BE354-CE5D-4B38-ACB0-3A5ED712706A}" type="presOf" srcId="{A8DC19D4-A3F3-4093-A905-CDF12B5F181D}" destId="{355ACA94-4280-4622-95DB-FCB6485898BD}" srcOrd="0" destOrd="0" presId="urn:microsoft.com/office/officeart/2005/8/layout/orgChart1"/>
    <dgm:cxn modelId="{5718E974-45A5-4D8C-9902-274BC4AFC6A2}" srcId="{A23E3DD3-84C7-4F1A-A7EB-38BFC37D2455}" destId="{A4A223ED-BFA8-4921-B6B2-8741E3EE019C}" srcOrd="3" destOrd="0" parTransId="{B638D095-464E-4CC0-91B7-D3A74A83A12B}" sibTransId="{E5E7FE83-E702-4674-B060-245B1F00915A}"/>
    <dgm:cxn modelId="{17985178-37AA-4392-A91A-C29A78766F5A}" srcId="{A23E3DD3-84C7-4F1A-A7EB-38BFC37D2455}" destId="{B693473E-7A77-480C-B07C-E6C599298853}" srcOrd="5" destOrd="0" parTransId="{52B0A4BE-B2EB-4694-A2E0-5F9C193EB4A9}" sibTransId="{937E26F6-8A12-4A20-A433-657C55D9786C}"/>
    <dgm:cxn modelId="{2EBE9A7A-1DB6-4D08-AF56-8071E224A906}" type="presOf" srcId="{34FDA6EC-2E3B-47EC-861D-D459B64D3538}" destId="{F2D786C4-7BBC-4676-AA8F-2AAC326CB942}" srcOrd="1" destOrd="0" presId="urn:microsoft.com/office/officeart/2005/8/layout/orgChart1"/>
    <dgm:cxn modelId="{6BE32C7B-EA4D-4D5B-A3F7-32307294E08E}" type="presOf" srcId="{C0728F78-14A9-4F7F-9426-F7DF4439BA01}" destId="{8617BC4C-EFCD-4272-AFB4-981C4D71761E}" srcOrd="1" destOrd="0" presId="urn:microsoft.com/office/officeart/2005/8/layout/orgChart1"/>
    <dgm:cxn modelId="{12C0D57C-D603-4CF6-976D-DDDD394780DF}" type="presOf" srcId="{949EA858-42E8-43FC-BA24-2A5EAFEB0D26}" destId="{6AF32941-BB4A-4DAD-9757-A303F0E8A78D}" srcOrd="0" destOrd="0" presId="urn:microsoft.com/office/officeart/2005/8/layout/orgChart1"/>
    <dgm:cxn modelId="{5D25897F-8CF9-4EDC-913D-35FC1DD21F2E}" type="presOf" srcId="{0518F379-9B76-4D24-9528-ABF29A5CC0F7}" destId="{EB12E4D8-E7F1-4C62-B520-31141AFC5A55}" srcOrd="0" destOrd="0" presId="urn:microsoft.com/office/officeart/2005/8/layout/orgChart1"/>
    <dgm:cxn modelId="{C10BA080-D7A3-460C-AF02-53B6C4486B82}" srcId="{34FDA6EC-2E3B-47EC-861D-D459B64D3538}" destId="{4244EA7E-C91E-4ABB-97C9-741A83CCECF8}" srcOrd="1" destOrd="0" parTransId="{1E72463C-3A94-4FA7-B8A6-B2004194A4EF}" sibTransId="{B8F7C681-E6EF-4857-A05D-AF057F250FC4}"/>
    <dgm:cxn modelId="{C0403381-D7CD-454D-B0B2-F5225A61D849}" type="presOf" srcId="{2BB0E054-75A7-42F8-97A7-EB04FC6A6E59}" destId="{BB88B12B-C67F-411E-BEA7-7707B4F2B447}" srcOrd="0" destOrd="0" presId="urn:microsoft.com/office/officeart/2005/8/layout/orgChart1"/>
    <dgm:cxn modelId="{43C60682-5B34-405F-8917-A7FA089A098E}" type="presOf" srcId="{ADDA1612-3D2B-48E4-A33D-1EEC667AAA5E}" destId="{C058FB88-4AE3-4726-B39E-F519382AFFFE}" srcOrd="0" destOrd="0" presId="urn:microsoft.com/office/officeart/2005/8/layout/orgChart1"/>
    <dgm:cxn modelId="{BE634484-D776-425E-9CDA-4034CDB56923}" type="presOf" srcId="{A23E3DD3-84C7-4F1A-A7EB-38BFC37D2455}" destId="{BB2208F1-49D2-4C2F-ABFD-B1FDB3878691}" srcOrd="1" destOrd="0" presId="urn:microsoft.com/office/officeart/2005/8/layout/orgChart1"/>
    <dgm:cxn modelId="{CAF9218B-F61D-4711-8484-8201F7CDC183}" type="presOf" srcId="{803EA488-06F8-4254-AC68-627EE2192008}" destId="{02F6A450-9177-4843-BCBA-5B81F6E67E14}" srcOrd="1" destOrd="0" presId="urn:microsoft.com/office/officeart/2005/8/layout/orgChart1"/>
    <dgm:cxn modelId="{7F7B468D-F7A9-4EC5-809F-33C928314469}" srcId="{0518F379-9B76-4D24-9528-ABF29A5CC0F7}" destId="{D54F9F50-C8DE-4CF4-8D34-E90150B6E65C}" srcOrd="4" destOrd="0" parTransId="{A8DC19D4-A3F3-4093-A905-CDF12B5F181D}" sibTransId="{38498D79-CA58-4320-9776-6CD4910B92C4}"/>
    <dgm:cxn modelId="{1CD1308E-1E55-41E5-9991-12B784DBE1E4}" type="presOf" srcId="{1E72463C-3A94-4FA7-B8A6-B2004194A4EF}" destId="{6F10156A-D2B2-4382-8FF9-8A6AFEC9551D}" srcOrd="0" destOrd="0" presId="urn:microsoft.com/office/officeart/2005/8/layout/orgChart1"/>
    <dgm:cxn modelId="{C9C6DE94-1199-466E-B828-12929B35CEAA}" type="presOf" srcId="{8E32B29E-CD30-41DC-A3D2-071866CCA7C5}" destId="{4923530D-BB9E-4728-879E-A33447D8B2A5}" srcOrd="0" destOrd="0" presId="urn:microsoft.com/office/officeart/2005/8/layout/orgChart1"/>
    <dgm:cxn modelId="{9F301596-4FD2-4BB6-8DA2-D4902611125C}" type="presOf" srcId="{B693473E-7A77-480C-B07C-E6C599298853}" destId="{B1CDC0F6-08B5-49A5-9488-2A6C1FB22AA6}" srcOrd="0" destOrd="0" presId="urn:microsoft.com/office/officeart/2005/8/layout/orgChart1"/>
    <dgm:cxn modelId="{30B2F997-64BD-4D52-8792-AF8CFE973149}" type="presOf" srcId="{A23E3DD3-84C7-4F1A-A7EB-38BFC37D2455}" destId="{656D84FE-6DC9-4D63-AC76-2776179517B6}" srcOrd="0" destOrd="0" presId="urn:microsoft.com/office/officeart/2005/8/layout/orgChart1"/>
    <dgm:cxn modelId="{D55C8899-A9A6-4496-A759-7FB81C136CC5}" type="presOf" srcId="{605B3FC8-A42A-4310-B313-CEB9A492E759}" destId="{C3B1C29F-F06A-4862-A908-401C6816776D}" srcOrd="0" destOrd="0" presId="urn:microsoft.com/office/officeart/2005/8/layout/orgChart1"/>
    <dgm:cxn modelId="{514EAA9B-54C6-476C-9C91-A09F39D7E183}" type="presOf" srcId="{4DCA436C-7426-4AFC-87F2-2B8A35161DB3}" destId="{11C295CF-9A62-4FBD-BE53-624606396682}" srcOrd="1" destOrd="0" presId="urn:microsoft.com/office/officeart/2005/8/layout/orgChart1"/>
    <dgm:cxn modelId="{BF4A7A9C-89B0-4383-91BD-19198EC57D24}" type="presOf" srcId="{89D66910-FB74-49F2-B38E-F25E0FB65327}" destId="{1F9431A6-BF50-45AE-A100-CC8D17BC3692}" srcOrd="1" destOrd="0" presId="urn:microsoft.com/office/officeart/2005/8/layout/orgChart1"/>
    <dgm:cxn modelId="{18392F9D-3F09-4411-B0CB-A7321D4B2CE5}" type="presOf" srcId="{A4A223ED-BFA8-4921-B6B2-8741E3EE019C}" destId="{B1FAC9DE-8289-4343-8863-A342C4470DCC}" srcOrd="1" destOrd="0" presId="urn:microsoft.com/office/officeart/2005/8/layout/orgChart1"/>
    <dgm:cxn modelId="{0379649F-388C-4096-8BCA-3E9B95E68D59}" type="presOf" srcId="{34D6AB38-28A4-4117-A488-90C72BECBD95}" destId="{0EDA686B-E8F4-495E-A843-8C3E56EBF153}" srcOrd="1" destOrd="0" presId="urn:microsoft.com/office/officeart/2005/8/layout/orgChart1"/>
    <dgm:cxn modelId="{ECAA44A4-0283-4269-93EF-A332592B1739}" type="presOf" srcId="{D65B7D3B-BDE9-4A2B-90E7-34169FE153B1}" destId="{F89A2902-07BF-403E-8384-288C74F53731}" srcOrd="0" destOrd="0" presId="urn:microsoft.com/office/officeart/2005/8/layout/orgChart1"/>
    <dgm:cxn modelId="{83D995A8-D0CE-425A-B61E-FDDA1F708439}" srcId="{A23E3DD3-84C7-4F1A-A7EB-38BFC37D2455}" destId="{34FDA6EC-2E3B-47EC-861D-D459B64D3538}" srcOrd="4" destOrd="0" parTransId="{437179E3-3F04-42F6-8BE3-2AE4C02E35A8}" sibTransId="{DE80F14E-49DC-493C-B958-282F9DCDEF53}"/>
    <dgm:cxn modelId="{A7BA88A9-85A0-4759-BD83-CE291AF95A90}" type="presOf" srcId="{4DCA436C-7426-4AFC-87F2-2B8A35161DB3}" destId="{0ED9BB7B-6448-4CE0-B407-684883B3B58A}" srcOrd="0" destOrd="0" presId="urn:microsoft.com/office/officeart/2005/8/layout/orgChart1"/>
    <dgm:cxn modelId="{2DEC7CAC-C4E3-45A1-A1D4-FB6966CD5903}" type="presOf" srcId="{2667417A-51CC-4B67-AA49-58A5D1CFFF87}" destId="{BF3AA3B8-73BA-4218-A36B-1023CDF8C8FD}" srcOrd="0" destOrd="0" presId="urn:microsoft.com/office/officeart/2005/8/layout/orgChart1"/>
    <dgm:cxn modelId="{9F3F39AD-AE40-4B82-B659-55D9BE21762E}" type="presOf" srcId="{34FDA6EC-2E3B-47EC-861D-D459B64D3538}" destId="{A6361745-4E91-468C-A335-90CD79BA253E}" srcOrd="0" destOrd="0" presId="urn:microsoft.com/office/officeart/2005/8/layout/orgChart1"/>
    <dgm:cxn modelId="{79867CAE-7CE8-4FF2-A945-F98BB4E8FDB1}" type="presOf" srcId="{4ECFC766-CE50-43A3-8FB5-C4B349CB7660}" destId="{5F1C1429-8C92-401D-822D-1284321BA03C}" srcOrd="1" destOrd="0" presId="urn:microsoft.com/office/officeart/2005/8/layout/orgChart1"/>
    <dgm:cxn modelId="{70AE9BAE-3647-4846-A8D6-4A6F2ADDADCA}" type="presOf" srcId="{8D4156A9-FE64-49FB-988C-D3A00CF1E4A7}" destId="{33E58534-E90C-47E5-A34D-93813C376C0A}" srcOrd="0" destOrd="0" presId="urn:microsoft.com/office/officeart/2005/8/layout/orgChart1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8ED6F1B3-9577-4799-944D-E3390CDE7F4F}" srcId="{A4A223ED-BFA8-4921-B6B2-8741E3EE019C}" destId="{2FF9B907-788B-4EE2-80FE-1161B00A8781}" srcOrd="2" destOrd="0" parTransId="{2667417A-51CC-4B67-AA49-58A5D1CFFF87}" sibTransId="{162069BD-54D3-4907-AB8B-4B059273C8F6}"/>
    <dgm:cxn modelId="{CF10E4B5-3F0B-4F72-89DA-D4033B1D995E}" srcId="{B693473E-7A77-480C-B07C-E6C599298853}" destId="{C0A52BC5-3A94-4BE6-9F0A-17A91EDCCBC2}" srcOrd="1" destOrd="0" parTransId="{85D9E17D-F7D5-4DAB-AAFB-726AA53D1862}" sibTransId="{F77B7D94-E3DF-42F0-8520-ACDEE729F72D}"/>
    <dgm:cxn modelId="{C65E16B6-72C9-4793-ACDA-995390F72876}" type="presOf" srcId="{437179E3-3F04-42F6-8BE3-2AE4C02E35A8}" destId="{D698105C-2A3A-4D77-ACA9-423C9CBB5689}" srcOrd="0" destOrd="0" presId="urn:microsoft.com/office/officeart/2005/8/layout/orgChart1"/>
    <dgm:cxn modelId="{E01A98B7-0CB6-4BBD-B05F-0CB02E2C726D}" type="presOf" srcId="{6498817C-9826-4FBA-BCEC-41614DC91838}" destId="{98C2F332-944C-4E18-B2F6-477E48AACA8A}" srcOrd="0" destOrd="0" presId="urn:microsoft.com/office/officeart/2005/8/layout/orgChart1"/>
    <dgm:cxn modelId="{10B868B8-BB23-434A-BCE6-1D9BDE23071F}" srcId="{2EA33616-6C58-403A-899C-3B7D55F71B27}" destId="{44EE301A-5342-44B9-A4F6-A9AE3E1D95DE}" srcOrd="2" destOrd="0" parTransId="{03338164-2987-4361-9BEB-F663027DF0F6}" sibTransId="{6737E240-E922-4F9B-8303-705347FF9340}"/>
    <dgm:cxn modelId="{4C4FD0B8-A9E2-4AB8-8FF9-36CFFBDA079B}" type="presOf" srcId="{A79D4D82-3EED-4655-B98E-61872367FA6B}" destId="{C331693B-5FA1-4834-AD67-2A1C5560C3CF}" srcOrd="1" destOrd="0" presId="urn:microsoft.com/office/officeart/2005/8/layout/orgChart1"/>
    <dgm:cxn modelId="{557670B9-E5F9-4A0B-8A6E-2DACBC195182}" type="presOf" srcId="{44EE301A-5342-44B9-A4F6-A9AE3E1D95DE}" destId="{8BCF89A1-BDAE-40D7-8180-F80A9607842D}" srcOrd="1" destOrd="0" presId="urn:microsoft.com/office/officeart/2005/8/layout/orgChart1"/>
    <dgm:cxn modelId="{CC32D3BE-D3B3-4320-A280-FE481D4240AD}" srcId="{2EA33616-6C58-403A-899C-3B7D55F71B27}" destId="{A23E3DD3-84C7-4F1A-A7EB-38BFC37D2455}" srcOrd="1" destOrd="0" parTransId="{6498817C-9826-4FBA-BCEC-41614DC91838}" sibTransId="{2D13F887-1444-4980-A5FC-C923C8370102}"/>
    <dgm:cxn modelId="{E05EEFBE-2C10-41BE-A4B5-8097DDCC4694}" type="presOf" srcId="{D69A33FA-69B3-48EA-8B17-32C560E253A7}" destId="{DB9E60FF-D2D5-4B92-9E43-F8C6C8DBD9EC}" srcOrd="0" destOrd="0" presId="urn:microsoft.com/office/officeart/2005/8/layout/orgChart1"/>
    <dgm:cxn modelId="{086F5EC0-5804-44EF-91D8-B253E5B99217}" srcId="{A691C80A-5E86-4C3D-B5D0-CD6B290112DE}" destId="{4ECFC766-CE50-43A3-8FB5-C4B349CB7660}" srcOrd="0" destOrd="0" parTransId="{DDCB1EDD-5ACC-4274-B3F0-C320EA840814}" sibTransId="{EE8F0449-3B4B-4012-9CDD-27590783DC57}"/>
    <dgm:cxn modelId="{B7DFBCC0-FF18-4ED2-97FF-389935105877}" type="presOf" srcId="{85D9E17D-F7D5-4DAB-AAFB-726AA53D1862}" destId="{6EC0F8B2-6CF9-4B06-9DDB-F0FB460D8D5F}" srcOrd="0" destOrd="0" presId="urn:microsoft.com/office/officeart/2005/8/layout/orgChart1"/>
    <dgm:cxn modelId="{839705C1-C09B-4825-8848-88358136C603}" type="presOf" srcId="{DE416E60-CF12-4738-8056-F98A479FE49F}" destId="{9B5EC859-7248-4FBE-AAC0-34E59A4B5E3A}" srcOrd="0" destOrd="0" presId="urn:microsoft.com/office/officeart/2005/8/layout/orgChart1"/>
    <dgm:cxn modelId="{A2065FC3-C89F-43CB-806C-32127039F861}" type="presOf" srcId="{4244EA7E-C91E-4ABB-97C9-741A83CCECF8}" destId="{C655E77C-2468-4470-B0B0-46EC8589E217}" srcOrd="0" destOrd="0" presId="urn:microsoft.com/office/officeart/2005/8/layout/orgChart1"/>
    <dgm:cxn modelId="{DD5817C5-DBCA-4F2A-9FAE-0F6DF66561E7}" type="presOf" srcId="{2D75DC1E-9E8B-4639-AD5C-CD6F68FE0638}" destId="{BB82E04E-4735-401A-BB65-FFD57786E836}" srcOrd="0" destOrd="0" presId="urn:microsoft.com/office/officeart/2005/8/layout/orgChart1"/>
    <dgm:cxn modelId="{47A1BBC5-097B-4AA3-84E7-DD4412A98ABB}" srcId="{34FDA6EC-2E3B-47EC-861D-D459B64D3538}" destId="{89D66910-FB74-49F2-B38E-F25E0FB65327}" srcOrd="0" destOrd="0" parTransId="{D65B7D3B-BDE9-4A2B-90E7-34169FE153B1}" sibTransId="{4FDC10CE-D314-4008-A92A-6DE84D716681}"/>
    <dgm:cxn modelId="{608F03C8-921B-489A-8357-A593315F944A}" type="presOf" srcId="{52B0A4BE-B2EB-4694-A2E0-5F9C193EB4A9}" destId="{3B31EAC7-162F-421F-830A-EBD9ED1A0293}" srcOrd="0" destOrd="0" presId="urn:microsoft.com/office/officeart/2005/8/layout/orgChart1"/>
    <dgm:cxn modelId="{B9B329CD-57D0-41CF-B859-D4CEBCAA2031}" type="presOf" srcId="{D9257D63-CEAB-42FC-8A72-0181818065E3}" destId="{07B735EF-4173-4B9C-BFB0-C9FDECF37423}" srcOrd="1" destOrd="0" presId="urn:microsoft.com/office/officeart/2005/8/layout/orgChart1"/>
    <dgm:cxn modelId="{B2E418CE-3B84-4264-92AD-A41FCFAF30E7}" type="presOf" srcId="{44EE301A-5342-44B9-A4F6-A9AE3E1D95DE}" destId="{B4ADA4B4-88D1-4E91-B697-99A2AB754C01}" srcOrd="0" destOrd="0" presId="urn:microsoft.com/office/officeart/2005/8/layout/orgChart1"/>
    <dgm:cxn modelId="{37B945D1-A203-4651-8CB2-0FA755A97A37}" srcId="{949EA858-42E8-43FC-BA24-2A5EAFEB0D26}" destId="{14FB7BE2-12E3-4919-8C5E-D4CDD5141DE3}" srcOrd="1" destOrd="0" parTransId="{0C3C117B-C96D-4E46-9497-1C85FF7113DD}" sibTransId="{9962EE06-A84C-4C14-80CC-DC8637BACE7A}"/>
    <dgm:cxn modelId="{AFDF4DD1-61D2-4C0B-BA7A-B7617A568F57}" srcId="{0518F379-9B76-4D24-9528-ABF29A5CC0F7}" destId="{34D6AB38-28A4-4117-A488-90C72BECBD95}" srcOrd="3" destOrd="0" parTransId="{8D4156A9-FE64-49FB-988C-D3A00CF1E4A7}" sibTransId="{3F95D077-4683-4E85-934D-AF9A3142BFF1}"/>
    <dgm:cxn modelId="{0B65E1D2-2CF5-45C0-82E0-F8A396033836}" type="presOf" srcId="{E583E2F2-B2B0-463B-B164-B4AFD337FBDE}" destId="{529DCD69-7AA7-40A3-8FFB-8C4A771F3EBF}" srcOrd="0" destOrd="0" presId="urn:microsoft.com/office/officeart/2005/8/layout/orgChart1"/>
    <dgm:cxn modelId="{D66F86D3-5E0C-4F62-807D-43CB984A75D6}" type="presOf" srcId="{CAE9C3BE-5FEB-4042-9BEC-F3E1554CC117}" destId="{927208C1-0FE8-4BFF-A1C0-7CD3438353A0}" srcOrd="0" destOrd="0" presId="urn:microsoft.com/office/officeart/2005/8/layout/orgChart1"/>
    <dgm:cxn modelId="{F756EED4-1232-46AA-88CB-F9701D1038DE}" type="presOf" srcId="{A691C80A-5E86-4C3D-B5D0-CD6B290112DE}" destId="{CFECD2AB-8025-452F-A9F5-88D40FE2EE86}" srcOrd="0" destOrd="0" presId="urn:microsoft.com/office/officeart/2005/8/layout/orgChart1"/>
    <dgm:cxn modelId="{B7C813D6-8E5B-4E4E-82B7-AB4064BE3B2F}" type="presOf" srcId="{34D6AB38-28A4-4117-A488-90C72BECBD95}" destId="{67C70F23-660F-4A48-87DC-F54006BE1618}" srcOrd="0" destOrd="0" presId="urn:microsoft.com/office/officeart/2005/8/layout/orgChart1"/>
    <dgm:cxn modelId="{C95A75D7-3908-4359-86F5-2CBB5C8EF6AB}" type="presOf" srcId="{2FF9B907-788B-4EE2-80FE-1161B00A8781}" destId="{ED09F79C-FCCF-4920-9D46-BEB2DFBDCADA}" srcOrd="0" destOrd="0" presId="urn:microsoft.com/office/officeart/2005/8/layout/orgChart1"/>
    <dgm:cxn modelId="{5E59DFD9-7FBB-4D40-9965-7DBBB91EB68F}" srcId="{A23E3DD3-84C7-4F1A-A7EB-38BFC37D2455}" destId="{6DAC385B-437B-4F2E-B4BF-732349AEC1CB}" srcOrd="1" destOrd="0" parTransId="{BAC93779-CF23-4BF7-B556-C597811BB964}" sibTransId="{BCA0C8F9-183B-488A-AD65-F95EA3CF3E87}"/>
    <dgm:cxn modelId="{1F04A2DA-22E9-4F79-A122-500E2096D116}" type="presOf" srcId="{9DF9F7D9-209F-480B-8BDF-809D2AB97A05}" destId="{0FC891DC-DD9C-432B-9154-7D8976569D8B}" srcOrd="1" destOrd="0" presId="urn:microsoft.com/office/officeart/2005/8/layout/orgChart1"/>
    <dgm:cxn modelId="{8775FBDC-C79F-49A0-82FC-C4421B69EBE7}" type="presOf" srcId="{CD983E7E-08FB-43B2-938E-ECDB44227F7C}" destId="{11E03C97-FF8D-4A63-8086-405ADD0B6514}" srcOrd="0" destOrd="0" presId="urn:microsoft.com/office/officeart/2005/8/layout/orgChart1"/>
    <dgm:cxn modelId="{D4750CE0-3FAA-4F6F-8D78-385EFFB24689}" type="presOf" srcId="{E583E2F2-B2B0-463B-B164-B4AFD337FBDE}" destId="{9644D769-D030-4D54-9F9A-F97F1524C3AB}" srcOrd="1" destOrd="0" presId="urn:microsoft.com/office/officeart/2005/8/layout/orgChart1"/>
    <dgm:cxn modelId="{A83B8AE0-00CB-4539-AA37-0EAEF7FC3416}" srcId="{7FB9FEE5-C207-4769-B51B-8214A6A3AE63}" destId="{19885BE8-485E-41BC-98EA-7E0D03CC76F0}" srcOrd="1" destOrd="0" parTransId="{7F19B1FA-DEFA-4303-BF7C-06000C99CC1D}" sibTransId="{AE989CA4-E8A6-4262-9F72-B35A6D3E430A}"/>
    <dgm:cxn modelId="{8F3792E0-2665-40DE-9EFB-351F09C7B32B}" type="presOf" srcId="{1ED724B3-6949-4F08-80B1-C9C861CE61C0}" destId="{381559BE-8E7C-451E-B475-370F45E44F66}" srcOrd="1" destOrd="0" presId="urn:microsoft.com/office/officeart/2005/8/layout/orgChart1"/>
    <dgm:cxn modelId="{84C00BE1-FCB1-40D7-9C32-7C5FA67C9D0F}" type="presOf" srcId="{A4A223ED-BFA8-4921-B6B2-8741E3EE019C}" destId="{25FC81AE-7955-496C-B38F-F33ECFF3B246}" srcOrd="0" destOrd="0" presId="urn:microsoft.com/office/officeart/2005/8/layout/orgChart1"/>
    <dgm:cxn modelId="{10EC05E2-5070-4BD3-B118-98F2EF0E5E7E}" srcId="{0518F379-9B76-4D24-9528-ABF29A5CC0F7}" destId="{E583E2F2-B2B0-463B-B164-B4AFD337FBDE}" srcOrd="5" destOrd="0" parTransId="{ADDA1612-3D2B-48E4-A33D-1EEC667AAA5E}" sibTransId="{C0B083FF-FD0D-4E1C-9817-C2851175DFFB}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A9717CE3-0D29-42E7-BE7A-E1ECB3CCDA57}" srcId="{A4A223ED-BFA8-4921-B6B2-8741E3EE019C}" destId="{51D4B3A9-AFEA-436C-99B2-90737D800F76}" srcOrd="0" destOrd="0" parTransId="{CAE9C3BE-5FEB-4042-9BEC-F3E1554CC117}" sibTransId="{3FB9C39D-3877-4DD6-A9CD-2B55F3D7A988}"/>
    <dgm:cxn modelId="{EBEC67E7-808E-4D91-982C-422402E86BFB}" type="presOf" srcId="{A691C80A-5E86-4C3D-B5D0-CD6B290112DE}" destId="{A029DED6-CBDD-4F30-BCE6-9E74D5FEEA2E}" srcOrd="1" destOrd="0" presId="urn:microsoft.com/office/officeart/2005/8/layout/orgChart1"/>
    <dgm:cxn modelId="{C78BDCE7-6154-41FF-9FA9-6D89DBD91795}" type="presOf" srcId="{2BB0E054-75A7-42F8-97A7-EB04FC6A6E59}" destId="{F7FBD018-771D-4F7C-8902-D03A074FFFB1}" srcOrd="1" destOrd="0" presId="urn:microsoft.com/office/officeart/2005/8/layout/orgChart1"/>
    <dgm:cxn modelId="{4F2CECE7-DED0-4A19-8BA9-5BADF5672B6A}" type="presOf" srcId="{949EA858-42E8-43FC-BA24-2A5EAFEB0D26}" destId="{0847D1EC-80AB-4049-A540-701F31290999}" srcOrd="1" destOrd="0" presId="urn:microsoft.com/office/officeart/2005/8/layout/orgChart1"/>
    <dgm:cxn modelId="{46B7D8E8-F84E-4F99-94DC-FAF0AE98E492}" type="presOf" srcId="{105A71FA-A238-4381-939E-333A74491BF6}" destId="{40704DD4-F82B-4482-9F80-8E134FA41169}" srcOrd="0" destOrd="0" presId="urn:microsoft.com/office/officeart/2005/8/layout/orgChart1"/>
    <dgm:cxn modelId="{BBE0E3E8-931B-4F89-A2AC-C2462C55449A}" type="presOf" srcId="{EB9C6E5D-568C-423B-9923-6D20D1E50693}" destId="{1B8CD121-431D-48D1-AB4A-3E8ECE793064}" srcOrd="1" destOrd="0" presId="urn:microsoft.com/office/officeart/2005/8/layout/orgChart1"/>
    <dgm:cxn modelId="{E6E52BE9-F846-4D98-8D12-34A18E96A2FA}" type="presOf" srcId="{CBEC4E1B-439D-47A8-BAE7-EEF88F1E56D1}" destId="{DB63305D-7158-4321-A889-81715848BD80}" srcOrd="0" destOrd="0" presId="urn:microsoft.com/office/officeart/2005/8/layout/orgChart1"/>
    <dgm:cxn modelId="{C2403AEA-400B-4427-879F-776914856188}" type="presOf" srcId="{BAC93779-CF23-4BF7-B556-C597811BB964}" destId="{D9AAA07D-A79A-4D0C-A01C-5AFDF397A3D1}" srcOrd="0" destOrd="0" presId="urn:microsoft.com/office/officeart/2005/8/layout/orgChart1"/>
    <dgm:cxn modelId="{218313ED-7A49-4175-963C-93D1CFAC4EC2}" type="presOf" srcId="{19885BE8-485E-41BC-98EA-7E0D03CC76F0}" destId="{9080A5AF-E5A8-421A-8D0F-8D45077E0523}" srcOrd="1" destOrd="0" presId="urn:microsoft.com/office/officeart/2005/8/layout/orgChart1"/>
    <dgm:cxn modelId="{6EB2E5EE-5032-4858-8B1F-E64491C5C6DD}" type="presOf" srcId="{B638D095-464E-4CC0-91B7-D3A74A83A12B}" destId="{0C8D5B99-0BC5-461D-9CA8-906C59138A69}" srcOrd="0" destOrd="0" presId="urn:microsoft.com/office/officeart/2005/8/layout/orgChart1"/>
    <dgm:cxn modelId="{721AF9EE-71B2-4FD3-928A-AD0B12E55798}" type="presOf" srcId="{14FB7BE2-12E3-4919-8C5E-D4CDD5141DE3}" destId="{5A52357D-E84C-4B8A-89FE-42AA9E207E9B}" srcOrd="1" destOrd="0" presId="urn:microsoft.com/office/officeart/2005/8/layout/orgChart1"/>
    <dgm:cxn modelId="{9309A3EF-E62A-4305-B173-E0FA1B51C3CB}" type="presOf" srcId="{2EA33616-6C58-403A-899C-3B7D55F71B27}" destId="{6EC8FE8C-3EAF-4DCB-B78C-936D0F26F435}" srcOrd="0" destOrd="0" presId="urn:microsoft.com/office/officeart/2005/8/layout/orgChart1"/>
    <dgm:cxn modelId="{2DC512F1-5B30-43A2-A226-F655437AEC37}" srcId="{0518F379-9B76-4D24-9528-ABF29A5CC0F7}" destId="{C0728F78-14A9-4F7F-9426-F7DF4439BA01}" srcOrd="2" destOrd="0" parTransId="{2D75DC1E-9E8B-4639-AD5C-CD6F68FE0638}" sibTransId="{9D64B36D-CACD-463E-8239-59FB39BAC317}"/>
    <dgm:cxn modelId="{2EE517F1-C91A-4659-B9BA-C889B3CFFFB0}" type="presOf" srcId="{66618C93-4938-4734-8508-5705D60F7AF4}" destId="{31E2AAA5-7FF8-4CDA-9533-E47DB43572C6}" srcOrd="0" destOrd="0" presId="urn:microsoft.com/office/officeart/2005/8/layout/orgChart1"/>
    <dgm:cxn modelId="{608742F3-CBD4-491D-A069-13BEF9438364}" type="presOf" srcId="{9186923B-7C75-42FD-974E-DF1A957FCA5B}" destId="{848096C7-E3E7-4172-A5ED-FB3E4A5D5E01}" srcOrd="1" destOrd="0" presId="urn:microsoft.com/office/officeart/2005/8/layout/orgChart1"/>
    <dgm:cxn modelId="{006A55F3-A04B-43E3-AAA1-77DDD6F7CA71}" type="presOf" srcId="{9622D808-1346-45A5-9C0F-34C6DBCF9F23}" destId="{091D3CE8-9266-4BE6-8806-3DA9CDC06C6D}" srcOrd="0" destOrd="0" presId="urn:microsoft.com/office/officeart/2005/8/layout/orgChart1"/>
    <dgm:cxn modelId="{93432CF5-D457-43CE-8593-94B9BA724AB0}" type="presOf" srcId="{D2D15E38-109C-47C5-9D26-A2420C631271}" destId="{8FDC7871-8C01-4F38-899E-280BD7690AB3}" srcOrd="0" destOrd="0" presId="urn:microsoft.com/office/officeart/2005/8/layout/orgChart1"/>
    <dgm:cxn modelId="{68C4D0F5-0701-41E7-BE2D-9FDDB0A1135A}" type="presOf" srcId="{4ECFC766-CE50-43A3-8FB5-C4B349CB7660}" destId="{16066932-6C2E-4919-93C4-A907AC1A2738}" srcOrd="0" destOrd="0" presId="urn:microsoft.com/office/officeart/2005/8/layout/orgChart1"/>
    <dgm:cxn modelId="{ACEEEDF5-E08A-4A38-9B2C-839C8840F1EA}" type="presOf" srcId="{6EA1F4CD-0708-4339-A47D-25F76AEDB4DB}" destId="{BE809DCD-C791-4D06-B74E-636465068ABF}" srcOrd="0" destOrd="0" presId="urn:microsoft.com/office/officeart/2005/8/layout/orgChart1"/>
    <dgm:cxn modelId="{B54305FA-1264-4205-93D8-028C92DBB700}" type="presOf" srcId="{7FB9FEE5-C207-4769-B51B-8214A6A3AE63}" destId="{F8CF49DC-4097-421F-AFA4-813FE24A25A5}" srcOrd="1" destOrd="0" presId="urn:microsoft.com/office/officeart/2005/8/layout/orgChart1"/>
    <dgm:cxn modelId="{4B1F14FA-8294-4877-A322-2996A55753AE}" type="presOf" srcId="{1ED724B3-6949-4F08-80B1-C9C861CE61C0}" destId="{B1AAF17A-D1FE-4509-91CC-6DE083F1C663}" srcOrd="0" destOrd="0" presId="urn:microsoft.com/office/officeart/2005/8/layout/orgChart1"/>
    <dgm:cxn modelId="{510DFBFC-A9CC-4ED6-81ED-8AA73BD025EA}" srcId="{B693473E-7A77-480C-B07C-E6C599298853}" destId="{2BB0E054-75A7-42F8-97A7-EB04FC6A6E59}" srcOrd="2" destOrd="0" parTransId="{9622D808-1346-45A5-9C0F-34C6DBCF9F23}" sibTransId="{5F813C40-4830-4950-982B-B3B9576B2EC8}"/>
    <dgm:cxn modelId="{839DDAE4-9B5F-41D8-A5F8-8ED580513B86}" type="presParOf" srcId="{BE809DCD-C791-4D06-B74E-636465068ABF}" destId="{CBC44882-21AA-4C17-849C-D9C786CEEDB2}" srcOrd="0" destOrd="0" presId="urn:microsoft.com/office/officeart/2005/8/layout/orgChart1"/>
    <dgm:cxn modelId="{1F605859-5ED8-477A-9BC6-188C55A8AA97}" type="presParOf" srcId="{CBC44882-21AA-4C17-849C-D9C786CEEDB2}" destId="{D34B3118-2238-4881-A51D-D88F2B6A435D}" srcOrd="0" destOrd="0" presId="urn:microsoft.com/office/officeart/2005/8/layout/orgChart1"/>
    <dgm:cxn modelId="{E046014F-22A5-4046-B6A0-601FF00E5C05}" type="presParOf" srcId="{D34B3118-2238-4881-A51D-D88F2B6A435D}" destId="{6EC8FE8C-3EAF-4DCB-B78C-936D0F26F435}" srcOrd="0" destOrd="0" presId="urn:microsoft.com/office/officeart/2005/8/layout/orgChart1"/>
    <dgm:cxn modelId="{256A52F8-9DD3-47A3-9DFD-2D4043E73516}" type="presParOf" srcId="{D34B3118-2238-4881-A51D-D88F2B6A435D}" destId="{EFD0803D-D0E7-4BD0-BD15-D56AA3DD3146}" srcOrd="1" destOrd="0" presId="urn:microsoft.com/office/officeart/2005/8/layout/orgChart1"/>
    <dgm:cxn modelId="{904B5239-E006-4EB1-B937-E28D093D9AAA}" type="presParOf" srcId="{CBC44882-21AA-4C17-849C-D9C786CEEDB2}" destId="{76D3F05A-4157-40B3-A88D-439316AD0519}" srcOrd="1" destOrd="0" presId="urn:microsoft.com/office/officeart/2005/8/layout/orgChart1"/>
    <dgm:cxn modelId="{2F3347C3-4BA0-4772-9154-34D4D84297F8}" type="presParOf" srcId="{76D3F05A-4157-40B3-A88D-439316AD0519}" destId="{9B5EC859-7248-4FBE-AAC0-34E59A4B5E3A}" srcOrd="0" destOrd="0" presId="urn:microsoft.com/office/officeart/2005/8/layout/orgChart1"/>
    <dgm:cxn modelId="{FCFF062C-7C38-4D22-AB6B-1EAFA1A0FB34}" type="presParOf" srcId="{76D3F05A-4157-40B3-A88D-439316AD0519}" destId="{DABCF168-8197-4DA5-94C4-057CBDCE17AB}" srcOrd="1" destOrd="0" presId="urn:microsoft.com/office/officeart/2005/8/layout/orgChart1"/>
    <dgm:cxn modelId="{95EDA431-83D9-4E23-BB92-8CD124C4829C}" type="presParOf" srcId="{DABCF168-8197-4DA5-94C4-057CBDCE17AB}" destId="{C69B29FC-971D-497C-B303-CC11DC38A35E}" srcOrd="0" destOrd="0" presId="urn:microsoft.com/office/officeart/2005/8/layout/orgChart1"/>
    <dgm:cxn modelId="{A9705104-38FF-4229-935A-34F1C288551F}" type="presParOf" srcId="{C69B29FC-971D-497C-B303-CC11DC38A35E}" destId="{EB12E4D8-E7F1-4C62-B520-31141AFC5A55}" srcOrd="0" destOrd="0" presId="urn:microsoft.com/office/officeart/2005/8/layout/orgChart1"/>
    <dgm:cxn modelId="{F968F6E5-9EAB-4747-B3A2-31CACFB72E6D}" type="presParOf" srcId="{C69B29FC-971D-497C-B303-CC11DC38A35E}" destId="{F49C7E02-ADF7-47A9-B251-A05DCA6DCBF0}" srcOrd="1" destOrd="0" presId="urn:microsoft.com/office/officeart/2005/8/layout/orgChart1"/>
    <dgm:cxn modelId="{5DC03168-64D9-4309-BFFB-E370C7A25A24}" type="presParOf" srcId="{DABCF168-8197-4DA5-94C4-057CBDCE17AB}" destId="{7292F90E-15B3-447A-9832-737E5FD6DA66}" srcOrd="1" destOrd="0" presId="urn:microsoft.com/office/officeart/2005/8/layout/orgChart1"/>
    <dgm:cxn modelId="{17AFE31B-1BEA-4947-9CCE-95CDBE13DF51}" type="presParOf" srcId="{7292F90E-15B3-447A-9832-737E5FD6DA66}" destId="{3376B458-C23C-47FA-9ECF-FAB633538CC9}" srcOrd="0" destOrd="0" presId="urn:microsoft.com/office/officeart/2005/8/layout/orgChart1"/>
    <dgm:cxn modelId="{AE6DB1F1-AD04-458D-80A7-3230257C0517}" type="presParOf" srcId="{7292F90E-15B3-447A-9832-737E5FD6DA66}" destId="{FC744772-C992-4423-AE6C-AB30AE2573EC}" srcOrd="1" destOrd="0" presId="urn:microsoft.com/office/officeart/2005/8/layout/orgChart1"/>
    <dgm:cxn modelId="{83FC61CE-037A-46DB-9DDD-AF41B5DB8853}" type="presParOf" srcId="{FC744772-C992-4423-AE6C-AB30AE2573EC}" destId="{6D98830D-8881-4B9D-926D-1B8632BAF50F}" srcOrd="0" destOrd="0" presId="urn:microsoft.com/office/officeart/2005/8/layout/orgChart1"/>
    <dgm:cxn modelId="{343A9C3F-43FB-4A5D-8BB3-7E5DA392923F}" type="presParOf" srcId="{6D98830D-8881-4B9D-926D-1B8632BAF50F}" destId="{1D6FF3B4-1644-462E-9396-CDAB20298600}" srcOrd="0" destOrd="0" presId="urn:microsoft.com/office/officeart/2005/8/layout/orgChart1"/>
    <dgm:cxn modelId="{4BBECDAC-4521-42DE-B218-7A3FB1408A05}" type="presParOf" srcId="{6D98830D-8881-4B9D-926D-1B8632BAF50F}" destId="{CF4B3C1A-58C0-4412-8A77-0AA2C226B216}" srcOrd="1" destOrd="0" presId="urn:microsoft.com/office/officeart/2005/8/layout/orgChart1"/>
    <dgm:cxn modelId="{F5D228E2-5BDB-4FC5-A181-4E6966BC1F1B}" type="presParOf" srcId="{FC744772-C992-4423-AE6C-AB30AE2573EC}" destId="{2112F32D-802F-48EC-9110-0354576CAAFB}" srcOrd="1" destOrd="0" presId="urn:microsoft.com/office/officeart/2005/8/layout/orgChart1"/>
    <dgm:cxn modelId="{0C66BC25-78AB-4A29-B451-D8622C330F5C}" type="presParOf" srcId="{FC744772-C992-4423-AE6C-AB30AE2573EC}" destId="{D0EB5846-CF48-48ED-A434-78E99CA45F85}" srcOrd="2" destOrd="0" presId="urn:microsoft.com/office/officeart/2005/8/layout/orgChart1"/>
    <dgm:cxn modelId="{275E9674-0AB5-45FA-B673-27A2C18B935E}" type="presParOf" srcId="{DABCF168-8197-4DA5-94C4-057CBDCE17AB}" destId="{0FF6E8A5-63F3-4681-8C4F-99EACC836F0B}" srcOrd="2" destOrd="0" presId="urn:microsoft.com/office/officeart/2005/8/layout/orgChart1"/>
    <dgm:cxn modelId="{86DF0AA4-2D13-452D-BD75-AFB2018E77FC}" type="presParOf" srcId="{0FF6E8A5-63F3-4681-8C4F-99EACC836F0B}" destId="{44E0EBA7-1EAB-4506-A4B7-1FA1E0E31EA7}" srcOrd="0" destOrd="0" presId="urn:microsoft.com/office/officeart/2005/8/layout/orgChart1"/>
    <dgm:cxn modelId="{BB903205-D75A-4B26-A09E-B42910A7DB9D}" type="presParOf" srcId="{0FF6E8A5-63F3-4681-8C4F-99EACC836F0B}" destId="{8209EF93-D930-4BDF-B621-460F23849A90}" srcOrd="1" destOrd="0" presId="urn:microsoft.com/office/officeart/2005/8/layout/orgChart1"/>
    <dgm:cxn modelId="{F8501B8D-5F04-4FA2-8163-FF007E22F8A9}" type="presParOf" srcId="{8209EF93-D930-4BDF-B621-460F23849A90}" destId="{5991AD1E-DDA6-4E67-AE4C-463DB02D5071}" srcOrd="0" destOrd="0" presId="urn:microsoft.com/office/officeart/2005/8/layout/orgChart1"/>
    <dgm:cxn modelId="{DC9FC264-B84F-409E-A710-F8A478089B15}" type="presParOf" srcId="{5991AD1E-DDA6-4E67-AE4C-463DB02D5071}" destId="{F717E274-B334-4182-8226-3BC655285835}" srcOrd="0" destOrd="0" presId="urn:microsoft.com/office/officeart/2005/8/layout/orgChart1"/>
    <dgm:cxn modelId="{C89FFDCB-1B15-48E2-A9B9-BB95D6961F1D}" type="presParOf" srcId="{5991AD1E-DDA6-4E67-AE4C-463DB02D5071}" destId="{07B735EF-4173-4B9C-BFB0-C9FDECF37423}" srcOrd="1" destOrd="0" presId="urn:microsoft.com/office/officeart/2005/8/layout/orgChart1"/>
    <dgm:cxn modelId="{18B43324-E902-4525-8FE1-0862C92F54D6}" type="presParOf" srcId="{8209EF93-D930-4BDF-B621-460F23849A90}" destId="{FB8DB4DC-E8AE-408A-9ABF-43CC8D6618AE}" srcOrd="1" destOrd="0" presId="urn:microsoft.com/office/officeart/2005/8/layout/orgChart1"/>
    <dgm:cxn modelId="{B6D6DB12-E25A-41E1-91B6-56C5AC2A9ED9}" type="presParOf" srcId="{8209EF93-D930-4BDF-B621-460F23849A90}" destId="{1ABA5074-D82F-4075-8CAA-2647E0975C17}" srcOrd="2" destOrd="0" presId="urn:microsoft.com/office/officeart/2005/8/layout/orgChart1"/>
    <dgm:cxn modelId="{01F471E7-1D8D-47D9-9CBC-D4FC35F49773}" type="presParOf" srcId="{0FF6E8A5-63F3-4681-8C4F-99EACC836F0B}" destId="{31E2AAA5-7FF8-4CDA-9533-E47DB43572C6}" srcOrd="2" destOrd="0" presId="urn:microsoft.com/office/officeart/2005/8/layout/orgChart1"/>
    <dgm:cxn modelId="{EB5A3E2C-FDAE-44FB-98F7-6643A1F941E7}" type="presParOf" srcId="{0FF6E8A5-63F3-4681-8C4F-99EACC836F0B}" destId="{6E9FF7F5-0E22-46BB-8345-10916463AB6A}" srcOrd="3" destOrd="0" presId="urn:microsoft.com/office/officeart/2005/8/layout/orgChart1"/>
    <dgm:cxn modelId="{647667EE-77C9-44EE-80CF-AD932E577AAD}" type="presParOf" srcId="{6E9FF7F5-0E22-46BB-8345-10916463AB6A}" destId="{D43853DA-164D-4F10-AC12-5782BDE0E49D}" srcOrd="0" destOrd="0" presId="urn:microsoft.com/office/officeart/2005/8/layout/orgChart1"/>
    <dgm:cxn modelId="{A38885C0-572B-497E-A165-AE3F1C1385D7}" type="presParOf" srcId="{D43853DA-164D-4F10-AC12-5782BDE0E49D}" destId="{27509C95-519D-40D1-B727-B51546BFBBEA}" srcOrd="0" destOrd="0" presId="urn:microsoft.com/office/officeart/2005/8/layout/orgChart1"/>
    <dgm:cxn modelId="{FC81B47C-AA99-4FB7-9606-1EE4D8F4647F}" type="presParOf" srcId="{D43853DA-164D-4F10-AC12-5782BDE0E49D}" destId="{1B8CD121-431D-48D1-AB4A-3E8ECE793064}" srcOrd="1" destOrd="0" presId="urn:microsoft.com/office/officeart/2005/8/layout/orgChart1"/>
    <dgm:cxn modelId="{67F82E6E-147E-4237-AAFF-21E60B7CACAB}" type="presParOf" srcId="{6E9FF7F5-0E22-46BB-8345-10916463AB6A}" destId="{A05A6269-D6D0-47E2-AA82-D8D8FBAA09B9}" srcOrd="1" destOrd="0" presId="urn:microsoft.com/office/officeart/2005/8/layout/orgChart1"/>
    <dgm:cxn modelId="{5BBE3A61-31EE-48F4-8BC8-7453D63140EC}" type="presParOf" srcId="{6E9FF7F5-0E22-46BB-8345-10916463AB6A}" destId="{DD195F8C-36A0-4FEB-B19C-B73CB44E3DB4}" srcOrd="2" destOrd="0" presId="urn:microsoft.com/office/officeart/2005/8/layout/orgChart1"/>
    <dgm:cxn modelId="{5FA4636B-6A57-41AE-97ED-B3EE5E8FE032}" type="presParOf" srcId="{0FF6E8A5-63F3-4681-8C4F-99EACC836F0B}" destId="{BB82E04E-4735-401A-BB65-FFD57786E836}" srcOrd="4" destOrd="0" presId="urn:microsoft.com/office/officeart/2005/8/layout/orgChart1"/>
    <dgm:cxn modelId="{AC987B84-2EF3-4BE4-94F8-E03AA6854D5C}" type="presParOf" srcId="{0FF6E8A5-63F3-4681-8C4F-99EACC836F0B}" destId="{54B5A208-D826-424A-ABA4-6F23547B37B6}" srcOrd="5" destOrd="0" presId="urn:microsoft.com/office/officeart/2005/8/layout/orgChart1"/>
    <dgm:cxn modelId="{D617BB7E-4DD2-450B-A0F0-A532A7EA39BE}" type="presParOf" srcId="{54B5A208-D826-424A-ABA4-6F23547B37B6}" destId="{78BAC19A-D42E-45EE-998C-C27B5D5F5B99}" srcOrd="0" destOrd="0" presId="urn:microsoft.com/office/officeart/2005/8/layout/orgChart1"/>
    <dgm:cxn modelId="{183608CA-A6E7-46A9-B65C-5D7D9078EB77}" type="presParOf" srcId="{78BAC19A-D42E-45EE-998C-C27B5D5F5B99}" destId="{D0BEF150-BEA3-4055-924C-E74E5E269D13}" srcOrd="0" destOrd="0" presId="urn:microsoft.com/office/officeart/2005/8/layout/orgChart1"/>
    <dgm:cxn modelId="{E6BB51BE-EE4D-433D-B573-44D12FE21FDC}" type="presParOf" srcId="{78BAC19A-D42E-45EE-998C-C27B5D5F5B99}" destId="{8617BC4C-EFCD-4272-AFB4-981C4D71761E}" srcOrd="1" destOrd="0" presId="urn:microsoft.com/office/officeart/2005/8/layout/orgChart1"/>
    <dgm:cxn modelId="{4F51B1A7-72AE-4153-9EAE-DEEB87499E3B}" type="presParOf" srcId="{54B5A208-D826-424A-ABA4-6F23547B37B6}" destId="{7590BB91-15D9-4436-B6C2-C18782BFD1F3}" srcOrd="1" destOrd="0" presId="urn:microsoft.com/office/officeart/2005/8/layout/orgChart1"/>
    <dgm:cxn modelId="{C2932F07-1AA7-4A5E-8F53-C8624A64CA0E}" type="presParOf" srcId="{54B5A208-D826-424A-ABA4-6F23547B37B6}" destId="{66EE1962-2C55-4C39-90DB-11D13276A2E4}" srcOrd="2" destOrd="0" presId="urn:microsoft.com/office/officeart/2005/8/layout/orgChart1"/>
    <dgm:cxn modelId="{FA7EBFAB-5238-4BD9-9DB6-C94D69204244}" type="presParOf" srcId="{0FF6E8A5-63F3-4681-8C4F-99EACC836F0B}" destId="{33E58534-E90C-47E5-A34D-93813C376C0A}" srcOrd="6" destOrd="0" presId="urn:microsoft.com/office/officeart/2005/8/layout/orgChart1"/>
    <dgm:cxn modelId="{24341BDC-386A-4C20-AF7D-A8B44C0A2DF7}" type="presParOf" srcId="{0FF6E8A5-63F3-4681-8C4F-99EACC836F0B}" destId="{06D273A6-CB6C-465A-A10A-BBFD1E51CD5A}" srcOrd="7" destOrd="0" presId="urn:microsoft.com/office/officeart/2005/8/layout/orgChart1"/>
    <dgm:cxn modelId="{826A956C-0DFE-4A43-8D22-D60F4BC9462E}" type="presParOf" srcId="{06D273A6-CB6C-465A-A10A-BBFD1E51CD5A}" destId="{01BC4E0F-83D0-4171-889B-50D68A9FE17F}" srcOrd="0" destOrd="0" presId="urn:microsoft.com/office/officeart/2005/8/layout/orgChart1"/>
    <dgm:cxn modelId="{1EC7374F-6385-4D87-A71F-FF9977ADA5E6}" type="presParOf" srcId="{01BC4E0F-83D0-4171-889B-50D68A9FE17F}" destId="{67C70F23-660F-4A48-87DC-F54006BE1618}" srcOrd="0" destOrd="0" presId="urn:microsoft.com/office/officeart/2005/8/layout/orgChart1"/>
    <dgm:cxn modelId="{23D6D5CC-B00C-48E2-8F20-6F99F16A8965}" type="presParOf" srcId="{01BC4E0F-83D0-4171-889B-50D68A9FE17F}" destId="{0EDA686B-E8F4-495E-A843-8C3E56EBF153}" srcOrd="1" destOrd="0" presId="urn:microsoft.com/office/officeart/2005/8/layout/orgChart1"/>
    <dgm:cxn modelId="{93A7FCB1-280E-4A94-B7C5-7481033CF720}" type="presParOf" srcId="{06D273A6-CB6C-465A-A10A-BBFD1E51CD5A}" destId="{4D2A6EF9-1CE8-4A96-B9A8-54810C20C80D}" srcOrd="1" destOrd="0" presId="urn:microsoft.com/office/officeart/2005/8/layout/orgChart1"/>
    <dgm:cxn modelId="{1A2DF899-0BC1-4FE0-A04F-2611E006A7FE}" type="presParOf" srcId="{06D273A6-CB6C-465A-A10A-BBFD1E51CD5A}" destId="{F873AC5C-F04C-4D94-9FEE-DC9C9139872F}" srcOrd="2" destOrd="0" presId="urn:microsoft.com/office/officeart/2005/8/layout/orgChart1"/>
    <dgm:cxn modelId="{24A49B9F-6D1F-430D-9F72-71BFB14CD9E6}" type="presParOf" srcId="{0FF6E8A5-63F3-4681-8C4F-99EACC836F0B}" destId="{355ACA94-4280-4622-95DB-FCB6485898BD}" srcOrd="8" destOrd="0" presId="urn:microsoft.com/office/officeart/2005/8/layout/orgChart1"/>
    <dgm:cxn modelId="{EB1EA3A1-0703-4C91-A314-C30494D4AACA}" type="presParOf" srcId="{0FF6E8A5-63F3-4681-8C4F-99EACC836F0B}" destId="{0B3DDAD9-ACCE-4B96-A3AE-21C16F1924AD}" srcOrd="9" destOrd="0" presId="urn:microsoft.com/office/officeart/2005/8/layout/orgChart1"/>
    <dgm:cxn modelId="{465E970B-8575-49D4-AB7E-CD60CE02EEE9}" type="presParOf" srcId="{0B3DDAD9-ACCE-4B96-A3AE-21C16F1924AD}" destId="{4A333645-BD7F-480D-8F82-69FD29A9CFAA}" srcOrd="0" destOrd="0" presId="urn:microsoft.com/office/officeart/2005/8/layout/orgChart1"/>
    <dgm:cxn modelId="{9D088CD8-1214-4DD6-8C2D-4B957B7731A0}" type="presParOf" srcId="{4A333645-BD7F-480D-8F82-69FD29A9CFAA}" destId="{6AC4EF0F-AE3B-4EB8-BCB6-E0D0A2AC58DE}" srcOrd="0" destOrd="0" presId="urn:microsoft.com/office/officeart/2005/8/layout/orgChart1"/>
    <dgm:cxn modelId="{5C8DC079-49C5-4E82-BDA3-184C562F810C}" type="presParOf" srcId="{4A333645-BD7F-480D-8F82-69FD29A9CFAA}" destId="{56E4DA1A-C034-4F1D-8769-10D0117393AD}" srcOrd="1" destOrd="0" presId="urn:microsoft.com/office/officeart/2005/8/layout/orgChart1"/>
    <dgm:cxn modelId="{A330F07D-4517-442F-B9D6-DEE2164DADA5}" type="presParOf" srcId="{0B3DDAD9-ACCE-4B96-A3AE-21C16F1924AD}" destId="{0865FCDB-4899-4B30-AF32-57542F82B007}" srcOrd="1" destOrd="0" presId="urn:microsoft.com/office/officeart/2005/8/layout/orgChart1"/>
    <dgm:cxn modelId="{F92E8610-074B-4567-BEFD-811A16B715D4}" type="presParOf" srcId="{0B3DDAD9-ACCE-4B96-A3AE-21C16F1924AD}" destId="{B5E64B42-FCF0-4189-B66A-05C706266B9E}" srcOrd="2" destOrd="0" presId="urn:microsoft.com/office/officeart/2005/8/layout/orgChart1"/>
    <dgm:cxn modelId="{3EF0E112-86DB-461B-85C0-9338B09EEF1A}" type="presParOf" srcId="{0FF6E8A5-63F3-4681-8C4F-99EACC836F0B}" destId="{C058FB88-4AE3-4726-B39E-F519382AFFFE}" srcOrd="10" destOrd="0" presId="urn:microsoft.com/office/officeart/2005/8/layout/orgChart1"/>
    <dgm:cxn modelId="{9DEBFBB4-02A6-4FF0-A3B8-47AEEC66AE26}" type="presParOf" srcId="{0FF6E8A5-63F3-4681-8C4F-99EACC836F0B}" destId="{7A01864C-0DA4-4565-9DDB-2AF6B1C10396}" srcOrd="11" destOrd="0" presId="urn:microsoft.com/office/officeart/2005/8/layout/orgChart1"/>
    <dgm:cxn modelId="{9DD87AAC-73C9-4C28-8940-91A3731ED4FE}" type="presParOf" srcId="{7A01864C-0DA4-4565-9DDB-2AF6B1C10396}" destId="{B6E8AF54-F0CE-417E-BD72-9D5A7386EA5A}" srcOrd="0" destOrd="0" presId="urn:microsoft.com/office/officeart/2005/8/layout/orgChart1"/>
    <dgm:cxn modelId="{BB8BD691-1351-4692-BF31-20FBA81B4958}" type="presParOf" srcId="{B6E8AF54-F0CE-417E-BD72-9D5A7386EA5A}" destId="{529DCD69-7AA7-40A3-8FFB-8C4A771F3EBF}" srcOrd="0" destOrd="0" presId="urn:microsoft.com/office/officeart/2005/8/layout/orgChart1"/>
    <dgm:cxn modelId="{37DFF798-BF11-4275-B99B-4CF454838FB5}" type="presParOf" srcId="{B6E8AF54-F0CE-417E-BD72-9D5A7386EA5A}" destId="{9644D769-D030-4D54-9F9A-F97F1524C3AB}" srcOrd="1" destOrd="0" presId="urn:microsoft.com/office/officeart/2005/8/layout/orgChart1"/>
    <dgm:cxn modelId="{A72D6BAA-2185-4EFD-8369-7FD42F7A04F8}" type="presParOf" srcId="{7A01864C-0DA4-4565-9DDB-2AF6B1C10396}" destId="{5F1D8F5C-B9AB-477B-A7B5-AA0B5B14599C}" srcOrd="1" destOrd="0" presId="urn:microsoft.com/office/officeart/2005/8/layout/orgChart1"/>
    <dgm:cxn modelId="{6EF2F03F-8F09-4165-B4F0-B1C3CAF98B58}" type="presParOf" srcId="{7A01864C-0DA4-4565-9DDB-2AF6B1C10396}" destId="{A340DBFB-A9C8-46F9-929B-BE0499E2CB61}" srcOrd="2" destOrd="0" presId="urn:microsoft.com/office/officeart/2005/8/layout/orgChart1"/>
    <dgm:cxn modelId="{831BECC0-37F9-4898-B43D-1844E1D00551}" type="presParOf" srcId="{76D3F05A-4157-40B3-A88D-439316AD0519}" destId="{98C2F332-944C-4E18-B2F6-477E48AACA8A}" srcOrd="2" destOrd="0" presId="urn:microsoft.com/office/officeart/2005/8/layout/orgChart1"/>
    <dgm:cxn modelId="{77CE51D1-78FD-4F6D-858C-BD5B0DF5ABD4}" type="presParOf" srcId="{76D3F05A-4157-40B3-A88D-439316AD0519}" destId="{1E264C80-A66B-4712-93FE-7B56CCA56991}" srcOrd="3" destOrd="0" presId="urn:microsoft.com/office/officeart/2005/8/layout/orgChart1"/>
    <dgm:cxn modelId="{3F4C447F-46B9-4ACD-94A6-E3CF68AEA0A4}" type="presParOf" srcId="{1E264C80-A66B-4712-93FE-7B56CCA56991}" destId="{F9670B42-9B5D-489A-B619-F4C093577FA6}" srcOrd="0" destOrd="0" presId="urn:microsoft.com/office/officeart/2005/8/layout/orgChart1"/>
    <dgm:cxn modelId="{CCFF278A-3276-45FE-93F1-BB921FE3F199}" type="presParOf" srcId="{F9670B42-9B5D-489A-B619-F4C093577FA6}" destId="{656D84FE-6DC9-4D63-AC76-2776179517B6}" srcOrd="0" destOrd="0" presId="urn:microsoft.com/office/officeart/2005/8/layout/orgChart1"/>
    <dgm:cxn modelId="{7F69870A-B2ED-4AD7-B99D-C2B6CBA733E3}" type="presParOf" srcId="{F9670B42-9B5D-489A-B619-F4C093577FA6}" destId="{BB2208F1-49D2-4C2F-ABFD-B1FDB3878691}" srcOrd="1" destOrd="0" presId="urn:microsoft.com/office/officeart/2005/8/layout/orgChart1"/>
    <dgm:cxn modelId="{D3B42A51-8606-4C79-9524-C91B7CAD5C0E}" type="presParOf" srcId="{1E264C80-A66B-4712-93FE-7B56CCA56991}" destId="{62DCF4A7-AA59-44E6-BCAE-7803230413D9}" srcOrd="1" destOrd="0" presId="urn:microsoft.com/office/officeart/2005/8/layout/orgChart1"/>
    <dgm:cxn modelId="{270458BE-6691-40C0-9632-D00730171A0A}" type="presParOf" srcId="{1E264C80-A66B-4712-93FE-7B56CCA56991}" destId="{5E42FBEB-1499-43B9-AE16-12C50BAD8CBB}" srcOrd="2" destOrd="0" presId="urn:microsoft.com/office/officeart/2005/8/layout/orgChart1"/>
    <dgm:cxn modelId="{A353A945-3DA5-4CAE-932D-372D465A3B79}" type="presParOf" srcId="{5E42FBEB-1499-43B9-AE16-12C50BAD8CBB}" destId="{332D4536-0EE6-484A-90B8-9BB03F1CA6A1}" srcOrd="0" destOrd="0" presId="urn:microsoft.com/office/officeart/2005/8/layout/orgChart1"/>
    <dgm:cxn modelId="{E9472D05-54D1-477C-9374-3FCDEC4E2818}" type="presParOf" srcId="{5E42FBEB-1499-43B9-AE16-12C50BAD8CBB}" destId="{FFBA80A7-605A-4141-823B-D0C269D1B4CC}" srcOrd="1" destOrd="0" presId="urn:microsoft.com/office/officeart/2005/8/layout/orgChart1"/>
    <dgm:cxn modelId="{BA262D6B-6DEE-43E2-B2CB-25110ACDDF3A}" type="presParOf" srcId="{FFBA80A7-605A-4141-823B-D0C269D1B4CC}" destId="{0154F1D8-8294-407C-8C9A-F46BAA745E4A}" srcOrd="0" destOrd="0" presId="urn:microsoft.com/office/officeart/2005/8/layout/orgChart1"/>
    <dgm:cxn modelId="{8A9052DD-AE40-4D88-BA1A-BDA6843E4605}" type="presParOf" srcId="{0154F1D8-8294-407C-8C9A-F46BAA745E4A}" destId="{0ED9BB7B-6448-4CE0-B407-684883B3B58A}" srcOrd="0" destOrd="0" presId="urn:microsoft.com/office/officeart/2005/8/layout/orgChart1"/>
    <dgm:cxn modelId="{3D58B277-3C34-42DA-BA6C-AC90CA8962FD}" type="presParOf" srcId="{0154F1D8-8294-407C-8C9A-F46BAA745E4A}" destId="{11C295CF-9A62-4FBD-BE53-624606396682}" srcOrd="1" destOrd="0" presId="urn:microsoft.com/office/officeart/2005/8/layout/orgChart1"/>
    <dgm:cxn modelId="{A0EA2713-1575-4367-B360-D9C6EFCA35E2}" type="presParOf" srcId="{FFBA80A7-605A-4141-823B-D0C269D1B4CC}" destId="{AF441A8D-4C8E-4BA5-871E-75354F55C1EC}" srcOrd="1" destOrd="0" presId="urn:microsoft.com/office/officeart/2005/8/layout/orgChart1"/>
    <dgm:cxn modelId="{E429C7C0-5AC7-4A05-AB72-55E0631E4F9E}" type="presParOf" srcId="{FFBA80A7-605A-4141-823B-D0C269D1B4CC}" destId="{7BCD3F5D-3772-4563-B3F8-C370B9BD2A1F}" srcOrd="2" destOrd="0" presId="urn:microsoft.com/office/officeart/2005/8/layout/orgChart1"/>
    <dgm:cxn modelId="{626D5DAA-EA4D-4F48-AD64-2C91FD9E8AB3}" type="presParOf" srcId="{5E42FBEB-1499-43B9-AE16-12C50BAD8CBB}" destId="{D9AAA07D-A79A-4D0C-A01C-5AFDF397A3D1}" srcOrd="2" destOrd="0" presId="urn:microsoft.com/office/officeart/2005/8/layout/orgChart1"/>
    <dgm:cxn modelId="{6A0D6A6A-F1D9-49C5-A196-9480BF690C7C}" type="presParOf" srcId="{5E42FBEB-1499-43B9-AE16-12C50BAD8CBB}" destId="{120ECAF9-2328-4FF2-8D28-C225FEA591DE}" srcOrd="3" destOrd="0" presId="urn:microsoft.com/office/officeart/2005/8/layout/orgChart1"/>
    <dgm:cxn modelId="{C7E8CB9C-647B-4285-B375-039DEA786428}" type="presParOf" srcId="{120ECAF9-2328-4FF2-8D28-C225FEA591DE}" destId="{ABB0F5A8-0260-42C4-AD71-707D3D6210E6}" srcOrd="0" destOrd="0" presId="urn:microsoft.com/office/officeart/2005/8/layout/orgChart1"/>
    <dgm:cxn modelId="{E508CBD8-4675-4ECB-8A52-1F4DB83A15DC}" type="presParOf" srcId="{ABB0F5A8-0260-42C4-AD71-707D3D6210E6}" destId="{AD99ED93-FF18-4067-8197-0CBC3F280A58}" srcOrd="0" destOrd="0" presId="urn:microsoft.com/office/officeart/2005/8/layout/orgChart1"/>
    <dgm:cxn modelId="{A57385AE-4C37-4DC8-9CCC-ADF74A15463A}" type="presParOf" srcId="{ABB0F5A8-0260-42C4-AD71-707D3D6210E6}" destId="{DABC83F3-D404-4D1B-9833-C19C632E587C}" srcOrd="1" destOrd="0" presId="urn:microsoft.com/office/officeart/2005/8/layout/orgChart1"/>
    <dgm:cxn modelId="{B48CEDA8-69DB-4D89-A608-DDE1F4B65F5D}" type="presParOf" srcId="{120ECAF9-2328-4FF2-8D28-C225FEA591DE}" destId="{04194B51-9755-4263-A1C4-2060C63E860E}" srcOrd="1" destOrd="0" presId="urn:microsoft.com/office/officeart/2005/8/layout/orgChart1"/>
    <dgm:cxn modelId="{947261B1-43D8-4735-BA89-B682F4A1BFC4}" type="presParOf" srcId="{120ECAF9-2328-4FF2-8D28-C225FEA591DE}" destId="{53FB1AE8-95DB-4AB2-9C38-43161C292E11}" srcOrd="2" destOrd="0" presId="urn:microsoft.com/office/officeart/2005/8/layout/orgChart1"/>
    <dgm:cxn modelId="{5FFF4E40-8F21-4D68-85A3-4D296B40818D}" type="presParOf" srcId="{5E42FBEB-1499-43B9-AE16-12C50BAD8CBB}" destId="{DB9E60FF-D2D5-4B92-9E43-F8C6C8DBD9EC}" srcOrd="4" destOrd="0" presId="urn:microsoft.com/office/officeart/2005/8/layout/orgChart1"/>
    <dgm:cxn modelId="{89888FA6-EF0C-45AB-9976-139400D926EE}" type="presParOf" srcId="{5E42FBEB-1499-43B9-AE16-12C50BAD8CBB}" destId="{6ABE3855-CABB-42B9-B48A-DE7D1C05D525}" srcOrd="5" destOrd="0" presId="urn:microsoft.com/office/officeart/2005/8/layout/orgChart1"/>
    <dgm:cxn modelId="{964B79DD-87AD-4C90-B810-7B2837C21494}" type="presParOf" srcId="{6ABE3855-CABB-42B9-B48A-DE7D1C05D525}" destId="{34BCC521-DB74-44D5-8548-40EFB2D7014B}" srcOrd="0" destOrd="0" presId="urn:microsoft.com/office/officeart/2005/8/layout/orgChart1"/>
    <dgm:cxn modelId="{8B57C670-4BDB-48FE-840E-ABCA007AF011}" type="presParOf" srcId="{34BCC521-DB74-44D5-8548-40EFB2D7014B}" destId="{231E9FF8-DB47-43B0-A5A2-8E5E8D61A472}" srcOrd="0" destOrd="0" presId="urn:microsoft.com/office/officeart/2005/8/layout/orgChart1"/>
    <dgm:cxn modelId="{0403DB83-D075-4422-9163-7A91B43BD335}" type="presParOf" srcId="{34BCC521-DB74-44D5-8548-40EFB2D7014B}" destId="{F8CF49DC-4097-421F-AFA4-813FE24A25A5}" srcOrd="1" destOrd="0" presId="urn:microsoft.com/office/officeart/2005/8/layout/orgChart1"/>
    <dgm:cxn modelId="{38A61948-C0EF-4BD6-963E-BE69DAF29463}" type="presParOf" srcId="{6ABE3855-CABB-42B9-B48A-DE7D1C05D525}" destId="{C553A3A4-50CA-4CE2-BE43-D0BB47D12514}" srcOrd="1" destOrd="0" presId="urn:microsoft.com/office/officeart/2005/8/layout/orgChart1"/>
    <dgm:cxn modelId="{0A208107-B2EE-4651-BBAC-301076555F3C}" type="presParOf" srcId="{6ABE3855-CABB-42B9-B48A-DE7D1C05D525}" destId="{12770289-81EA-4809-8413-EEA37F77E0F4}" srcOrd="2" destOrd="0" presId="urn:microsoft.com/office/officeart/2005/8/layout/orgChart1"/>
    <dgm:cxn modelId="{45433780-38AF-4E9C-86A3-A234136C7B18}" type="presParOf" srcId="{12770289-81EA-4809-8413-EEA37F77E0F4}" destId="{4923530D-BB9E-4728-879E-A33447D8B2A5}" srcOrd="0" destOrd="0" presId="urn:microsoft.com/office/officeart/2005/8/layout/orgChart1"/>
    <dgm:cxn modelId="{FD221901-E40A-41B5-977F-E69842425569}" type="presParOf" srcId="{12770289-81EA-4809-8413-EEA37F77E0F4}" destId="{F8E30DDF-2A0C-4008-8A4B-DB64ABF68D57}" srcOrd="1" destOrd="0" presId="urn:microsoft.com/office/officeart/2005/8/layout/orgChart1"/>
    <dgm:cxn modelId="{ECF47DB7-26DF-4CD0-A4D4-79A88CAB8618}" type="presParOf" srcId="{F8E30DDF-2A0C-4008-8A4B-DB64ABF68D57}" destId="{20D1A634-59C9-42C2-BE44-B7A368E6ED0B}" srcOrd="0" destOrd="0" presId="urn:microsoft.com/office/officeart/2005/8/layout/orgChart1"/>
    <dgm:cxn modelId="{2E120E1B-053C-4364-BCEF-22490A2680D3}" type="presParOf" srcId="{20D1A634-59C9-42C2-BE44-B7A368E6ED0B}" destId="{CFECD2AB-8025-452F-A9F5-88D40FE2EE86}" srcOrd="0" destOrd="0" presId="urn:microsoft.com/office/officeart/2005/8/layout/orgChart1"/>
    <dgm:cxn modelId="{0C70EA56-E976-438B-9B22-0FF99C6B0368}" type="presParOf" srcId="{20D1A634-59C9-42C2-BE44-B7A368E6ED0B}" destId="{A029DED6-CBDD-4F30-BCE6-9E74D5FEEA2E}" srcOrd="1" destOrd="0" presId="urn:microsoft.com/office/officeart/2005/8/layout/orgChart1"/>
    <dgm:cxn modelId="{FE34FDFD-8716-464A-A8D9-1AD7C6667977}" type="presParOf" srcId="{F8E30DDF-2A0C-4008-8A4B-DB64ABF68D57}" destId="{227009A0-0F24-48A4-9A22-CF764CBACB48}" srcOrd="1" destOrd="0" presId="urn:microsoft.com/office/officeart/2005/8/layout/orgChart1"/>
    <dgm:cxn modelId="{17810F68-5ED2-424B-8EF1-128BAE793E4E}" type="presParOf" srcId="{F8E30DDF-2A0C-4008-8A4B-DB64ABF68D57}" destId="{9A42444D-2E6F-408B-993C-7977F693DF00}" srcOrd="2" destOrd="0" presId="urn:microsoft.com/office/officeart/2005/8/layout/orgChart1"/>
    <dgm:cxn modelId="{4A89CC67-C9CA-430C-AB2A-A94F46606424}" type="presParOf" srcId="{9A42444D-2E6F-408B-993C-7977F693DF00}" destId="{914B9EA7-2A86-4B5F-AB19-7103A7401DBA}" srcOrd="0" destOrd="0" presId="urn:microsoft.com/office/officeart/2005/8/layout/orgChart1"/>
    <dgm:cxn modelId="{74208ADF-83D0-4EBA-97EF-A80EDB48CF54}" type="presParOf" srcId="{9A42444D-2E6F-408B-993C-7977F693DF00}" destId="{44025C94-0EB0-4CF0-8819-C510E141C124}" srcOrd="1" destOrd="0" presId="urn:microsoft.com/office/officeart/2005/8/layout/orgChart1"/>
    <dgm:cxn modelId="{48AE498C-4D27-4E37-97BE-C89F04060D55}" type="presParOf" srcId="{44025C94-0EB0-4CF0-8819-C510E141C124}" destId="{DBEB5555-3EC7-4304-8AF3-6700A731F7C9}" srcOrd="0" destOrd="0" presId="urn:microsoft.com/office/officeart/2005/8/layout/orgChart1"/>
    <dgm:cxn modelId="{4EF79069-A8A0-427F-A60A-3B530624A7D1}" type="presParOf" srcId="{DBEB5555-3EC7-4304-8AF3-6700A731F7C9}" destId="{16066932-6C2E-4919-93C4-A907AC1A2738}" srcOrd="0" destOrd="0" presId="urn:microsoft.com/office/officeart/2005/8/layout/orgChart1"/>
    <dgm:cxn modelId="{EF26C7FB-8E74-4959-9ECB-801F01D8FE3A}" type="presParOf" srcId="{DBEB5555-3EC7-4304-8AF3-6700A731F7C9}" destId="{5F1C1429-8C92-401D-822D-1284321BA03C}" srcOrd="1" destOrd="0" presId="urn:microsoft.com/office/officeart/2005/8/layout/orgChart1"/>
    <dgm:cxn modelId="{27817BBE-7A80-49C0-9741-6392230988B3}" type="presParOf" srcId="{44025C94-0EB0-4CF0-8819-C510E141C124}" destId="{D7D412BB-4ACF-49E6-9BE9-177173552A1A}" srcOrd="1" destOrd="0" presId="urn:microsoft.com/office/officeart/2005/8/layout/orgChart1"/>
    <dgm:cxn modelId="{33B3E042-17D4-47B5-BA83-A06BE8670412}" type="presParOf" srcId="{44025C94-0EB0-4CF0-8819-C510E141C124}" destId="{C9006512-51A9-478D-B536-BB826629A94A}" srcOrd="2" destOrd="0" presId="urn:microsoft.com/office/officeart/2005/8/layout/orgChart1"/>
    <dgm:cxn modelId="{A16BEDE5-9178-4AE3-952F-FBB00811B2F9}" type="presParOf" srcId="{9A42444D-2E6F-408B-993C-7977F693DF00}" destId="{9164CD90-68DE-41D2-8DD4-F51172AC2DCE}" srcOrd="2" destOrd="0" presId="urn:microsoft.com/office/officeart/2005/8/layout/orgChart1"/>
    <dgm:cxn modelId="{98D5A2AA-57C8-43EB-9BB3-4106C1667AEF}" type="presParOf" srcId="{9A42444D-2E6F-408B-993C-7977F693DF00}" destId="{DDF6E3C1-0ADC-462F-BFCB-68D071623653}" srcOrd="3" destOrd="0" presId="urn:microsoft.com/office/officeart/2005/8/layout/orgChart1"/>
    <dgm:cxn modelId="{BB922CB4-EEF0-419E-929B-5DC26596D0F9}" type="presParOf" srcId="{DDF6E3C1-0ADC-462F-BFCB-68D071623653}" destId="{175C1EC9-6A69-4E2A-B96C-52643C80D1F9}" srcOrd="0" destOrd="0" presId="urn:microsoft.com/office/officeart/2005/8/layout/orgChart1"/>
    <dgm:cxn modelId="{C119C192-CDC5-4D56-8CD2-BF309ECC593D}" type="presParOf" srcId="{175C1EC9-6A69-4E2A-B96C-52643C80D1F9}" destId="{733E10FE-8216-4A3F-A194-C5C55DC61967}" srcOrd="0" destOrd="0" presId="urn:microsoft.com/office/officeart/2005/8/layout/orgChart1"/>
    <dgm:cxn modelId="{3DEFF225-8260-4664-BEEB-CE0B04F96CBC}" type="presParOf" srcId="{175C1EC9-6A69-4E2A-B96C-52643C80D1F9}" destId="{0FC891DC-DD9C-432B-9154-7D8976569D8B}" srcOrd="1" destOrd="0" presId="urn:microsoft.com/office/officeart/2005/8/layout/orgChart1"/>
    <dgm:cxn modelId="{0D31E7DC-D28D-40AB-8624-20D3372A894A}" type="presParOf" srcId="{DDF6E3C1-0ADC-462F-BFCB-68D071623653}" destId="{A65D1CE5-5B45-491E-89C3-7F4E7BA0464A}" srcOrd="1" destOrd="0" presId="urn:microsoft.com/office/officeart/2005/8/layout/orgChart1"/>
    <dgm:cxn modelId="{1F97D53B-6351-43FE-87B6-1C6DDB91FD39}" type="presParOf" srcId="{DDF6E3C1-0ADC-462F-BFCB-68D071623653}" destId="{C405DCE2-F3A2-4593-8CDF-10C45274037F}" srcOrd="2" destOrd="0" presId="urn:microsoft.com/office/officeart/2005/8/layout/orgChart1"/>
    <dgm:cxn modelId="{C8D6B807-8BAD-4915-8D93-D40284763784}" type="presParOf" srcId="{12770289-81EA-4809-8413-EEA37F77E0F4}" destId="{D05271A9-F2D7-4F89-9B8F-E478D984667D}" srcOrd="2" destOrd="0" presId="urn:microsoft.com/office/officeart/2005/8/layout/orgChart1"/>
    <dgm:cxn modelId="{33662D0D-0ABB-4709-A2E0-C66A6CE9D4FF}" type="presParOf" srcId="{12770289-81EA-4809-8413-EEA37F77E0F4}" destId="{655419FC-FDF4-4AF1-B367-F41A7E1C731B}" srcOrd="3" destOrd="0" presId="urn:microsoft.com/office/officeart/2005/8/layout/orgChart1"/>
    <dgm:cxn modelId="{35E09982-4622-46FA-8C2B-B47A2B81A2B7}" type="presParOf" srcId="{655419FC-FDF4-4AF1-B367-F41A7E1C731B}" destId="{3FF5FE83-2A0E-4E95-8A75-75382AC4A2E4}" srcOrd="0" destOrd="0" presId="urn:microsoft.com/office/officeart/2005/8/layout/orgChart1"/>
    <dgm:cxn modelId="{3AECDC02-1E35-454B-AA69-E69FEEF721F8}" type="presParOf" srcId="{3FF5FE83-2A0E-4E95-8A75-75382AC4A2E4}" destId="{1B5D683C-41A4-4636-B023-D0A5E2CEAE54}" srcOrd="0" destOrd="0" presId="urn:microsoft.com/office/officeart/2005/8/layout/orgChart1"/>
    <dgm:cxn modelId="{C32320F8-7653-48B9-A1AE-55E0983C519F}" type="presParOf" srcId="{3FF5FE83-2A0E-4E95-8A75-75382AC4A2E4}" destId="{9080A5AF-E5A8-421A-8D0F-8D45077E0523}" srcOrd="1" destOrd="0" presId="urn:microsoft.com/office/officeart/2005/8/layout/orgChart1"/>
    <dgm:cxn modelId="{D0B127F6-A841-42FF-944D-56CF7D91FDB9}" type="presParOf" srcId="{655419FC-FDF4-4AF1-B367-F41A7E1C731B}" destId="{59EF3384-02A5-4133-9988-ED7CA7940C7F}" srcOrd="1" destOrd="0" presId="urn:microsoft.com/office/officeart/2005/8/layout/orgChart1"/>
    <dgm:cxn modelId="{2DE2D400-D38B-4135-8695-B607B34991FE}" type="presParOf" srcId="{655419FC-FDF4-4AF1-B367-F41A7E1C731B}" destId="{CBA8B495-D4F7-4699-82C9-85326E4FCDBD}" srcOrd="2" destOrd="0" presId="urn:microsoft.com/office/officeart/2005/8/layout/orgChart1"/>
    <dgm:cxn modelId="{9191AD67-3E3A-4D7E-B160-28FA4752CD43}" type="presParOf" srcId="{12770289-81EA-4809-8413-EEA37F77E0F4}" destId="{40704DD4-F82B-4482-9F80-8E134FA41169}" srcOrd="4" destOrd="0" presId="urn:microsoft.com/office/officeart/2005/8/layout/orgChart1"/>
    <dgm:cxn modelId="{E8E37979-4911-4FBA-8447-F4196F08A92E}" type="presParOf" srcId="{12770289-81EA-4809-8413-EEA37F77E0F4}" destId="{03B7BFE2-58AE-4AC2-B9C4-FA2C891B21FA}" srcOrd="5" destOrd="0" presId="urn:microsoft.com/office/officeart/2005/8/layout/orgChart1"/>
    <dgm:cxn modelId="{8D85D6FD-FE92-4AD7-A623-929042A3B7D9}" type="presParOf" srcId="{03B7BFE2-58AE-4AC2-B9C4-FA2C891B21FA}" destId="{42B17965-65EF-428F-8149-48C5AD6107DB}" srcOrd="0" destOrd="0" presId="urn:microsoft.com/office/officeart/2005/8/layout/orgChart1"/>
    <dgm:cxn modelId="{D805E5C6-67D5-4792-A639-B870999DBA95}" type="presParOf" srcId="{42B17965-65EF-428F-8149-48C5AD6107DB}" destId="{6D3795EB-907D-4E36-AE0B-67A447BAE61B}" srcOrd="0" destOrd="0" presId="urn:microsoft.com/office/officeart/2005/8/layout/orgChart1"/>
    <dgm:cxn modelId="{B1D04771-05CF-4EB3-BEBB-CFEAA3467EFC}" type="presParOf" srcId="{42B17965-65EF-428F-8149-48C5AD6107DB}" destId="{02F6A450-9177-4843-BCBA-5B81F6E67E14}" srcOrd="1" destOrd="0" presId="urn:microsoft.com/office/officeart/2005/8/layout/orgChart1"/>
    <dgm:cxn modelId="{90499BF9-7B41-4E9B-B219-CA2D0A431095}" type="presParOf" srcId="{03B7BFE2-58AE-4AC2-B9C4-FA2C891B21FA}" destId="{28C35C7A-EF09-4375-B0EB-59AB7086803C}" srcOrd="1" destOrd="0" presId="urn:microsoft.com/office/officeart/2005/8/layout/orgChart1"/>
    <dgm:cxn modelId="{9C32ADA8-3172-4878-85B7-48758108F377}" type="presParOf" srcId="{03B7BFE2-58AE-4AC2-B9C4-FA2C891B21FA}" destId="{2CEE5760-57EB-458C-BC29-0845FFAE9372}" srcOrd="2" destOrd="0" presId="urn:microsoft.com/office/officeart/2005/8/layout/orgChart1"/>
    <dgm:cxn modelId="{76B1836E-F061-466B-8800-4877D5B7B8AE}" type="presParOf" srcId="{5E42FBEB-1499-43B9-AE16-12C50BAD8CBB}" destId="{0C8D5B99-0BC5-461D-9CA8-906C59138A69}" srcOrd="6" destOrd="0" presId="urn:microsoft.com/office/officeart/2005/8/layout/orgChart1"/>
    <dgm:cxn modelId="{FBEA40F8-B2EF-4187-9BA7-B8239968B18D}" type="presParOf" srcId="{5E42FBEB-1499-43B9-AE16-12C50BAD8CBB}" destId="{3CB3AA84-8A17-4565-A953-7C193446E6DC}" srcOrd="7" destOrd="0" presId="urn:microsoft.com/office/officeart/2005/8/layout/orgChart1"/>
    <dgm:cxn modelId="{A6303C0E-3249-459D-AD28-4236250B6B88}" type="presParOf" srcId="{3CB3AA84-8A17-4565-A953-7C193446E6DC}" destId="{19D3C13E-413B-42BD-80F8-93026F5C60CC}" srcOrd="0" destOrd="0" presId="urn:microsoft.com/office/officeart/2005/8/layout/orgChart1"/>
    <dgm:cxn modelId="{2011DCA0-AAE9-4628-B76A-C6544AC69DEB}" type="presParOf" srcId="{19D3C13E-413B-42BD-80F8-93026F5C60CC}" destId="{25FC81AE-7955-496C-B38F-F33ECFF3B246}" srcOrd="0" destOrd="0" presId="urn:microsoft.com/office/officeart/2005/8/layout/orgChart1"/>
    <dgm:cxn modelId="{7F157BEB-9292-4C19-8342-8881F0435B73}" type="presParOf" srcId="{19D3C13E-413B-42BD-80F8-93026F5C60CC}" destId="{B1FAC9DE-8289-4343-8863-A342C4470DCC}" srcOrd="1" destOrd="0" presId="urn:microsoft.com/office/officeart/2005/8/layout/orgChart1"/>
    <dgm:cxn modelId="{B208BEF6-F00F-4262-A6CE-846941F200F9}" type="presParOf" srcId="{3CB3AA84-8A17-4565-A953-7C193446E6DC}" destId="{94461907-A687-4E55-8E80-C81CCC372D99}" srcOrd="1" destOrd="0" presId="urn:microsoft.com/office/officeart/2005/8/layout/orgChart1"/>
    <dgm:cxn modelId="{56236A20-96F0-42D6-94CF-031289C2CAD3}" type="presParOf" srcId="{3CB3AA84-8A17-4565-A953-7C193446E6DC}" destId="{2E3C4B8E-1D01-4310-AF3A-69D831DE56AF}" srcOrd="2" destOrd="0" presId="urn:microsoft.com/office/officeart/2005/8/layout/orgChart1"/>
    <dgm:cxn modelId="{158EA853-A1EF-4FE2-A623-3E8FF9B359F7}" type="presParOf" srcId="{2E3C4B8E-1D01-4310-AF3A-69D831DE56AF}" destId="{927208C1-0FE8-4BFF-A1C0-7CD3438353A0}" srcOrd="0" destOrd="0" presId="urn:microsoft.com/office/officeart/2005/8/layout/orgChart1"/>
    <dgm:cxn modelId="{04572F7C-F639-4726-B78C-DC0B31F86CF8}" type="presParOf" srcId="{2E3C4B8E-1D01-4310-AF3A-69D831DE56AF}" destId="{5D06E4F9-7843-4866-A7F0-8B27FC684B06}" srcOrd="1" destOrd="0" presId="urn:microsoft.com/office/officeart/2005/8/layout/orgChart1"/>
    <dgm:cxn modelId="{FB1654F1-F078-40E5-B6F4-A94AC85E3261}" type="presParOf" srcId="{5D06E4F9-7843-4866-A7F0-8B27FC684B06}" destId="{F9A87E4E-6090-4625-8F55-C7F06087EE9E}" srcOrd="0" destOrd="0" presId="urn:microsoft.com/office/officeart/2005/8/layout/orgChart1"/>
    <dgm:cxn modelId="{CEF6E77C-A05F-4EB2-94D5-5D49643323D6}" type="presParOf" srcId="{F9A87E4E-6090-4625-8F55-C7F06087EE9E}" destId="{57AA7469-05C3-483C-BA68-05DB410D37D6}" srcOrd="0" destOrd="0" presId="urn:microsoft.com/office/officeart/2005/8/layout/orgChart1"/>
    <dgm:cxn modelId="{77B2BD42-A5DC-4D8C-A49A-3DC46644EBC7}" type="presParOf" srcId="{F9A87E4E-6090-4625-8F55-C7F06087EE9E}" destId="{AA022BDE-BB32-4798-92E2-EFAC0D910FC5}" srcOrd="1" destOrd="0" presId="urn:microsoft.com/office/officeart/2005/8/layout/orgChart1"/>
    <dgm:cxn modelId="{CDC685E1-D1BD-4BBB-A130-1DC8F2FCFF4B}" type="presParOf" srcId="{5D06E4F9-7843-4866-A7F0-8B27FC684B06}" destId="{1B4F5634-5FB9-4FEA-90B7-B4AD3FDBFACA}" srcOrd="1" destOrd="0" presId="urn:microsoft.com/office/officeart/2005/8/layout/orgChart1"/>
    <dgm:cxn modelId="{7D9BDE9C-6C72-4237-B92E-4C64CE5A9EE4}" type="presParOf" srcId="{5D06E4F9-7843-4866-A7F0-8B27FC684B06}" destId="{301BEADF-2082-4016-9C22-D8EF6A5A7805}" srcOrd="2" destOrd="0" presId="urn:microsoft.com/office/officeart/2005/8/layout/orgChart1"/>
    <dgm:cxn modelId="{15DDDA84-0DCC-4B8C-AC05-39458BA466C4}" type="presParOf" srcId="{2E3C4B8E-1D01-4310-AF3A-69D831DE56AF}" destId="{720D74E2-D18E-4654-B60F-C9C148FD1F2D}" srcOrd="2" destOrd="0" presId="urn:microsoft.com/office/officeart/2005/8/layout/orgChart1"/>
    <dgm:cxn modelId="{524114B1-B8FB-471C-A2A8-112C62FF489F}" type="presParOf" srcId="{2E3C4B8E-1D01-4310-AF3A-69D831DE56AF}" destId="{3E994B9B-A9B4-4A6C-A060-D295190634BB}" srcOrd="3" destOrd="0" presId="urn:microsoft.com/office/officeart/2005/8/layout/orgChart1"/>
    <dgm:cxn modelId="{47F7A197-E97E-4824-8BA0-9D2C9310A3A6}" type="presParOf" srcId="{3E994B9B-A9B4-4A6C-A060-D295190634BB}" destId="{9E5F1277-F519-4822-A2FA-CF36CACA0D03}" srcOrd="0" destOrd="0" presId="urn:microsoft.com/office/officeart/2005/8/layout/orgChart1"/>
    <dgm:cxn modelId="{A90EC7B9-F8EC-4873-BCC7-FE96650CD20D}" type="presParOf" srcId="{9E5F1277-F519-4822-A2FA-CF36CACA0D03}" destId="{84E33A31-2847-4DF7-B43A-874BCA37147C}" srcOrd="0" destOrd="0" presId="urn:microsoft.com/office/officeart/2005/8/layout/orgChart1"/>
    <dgm:cxn modelId="{3FBA99AA-26BA-415E-81A8-0773979B7589}" type="presParOf" srcId="{9E5F1277-F519-4822-A2FA-CF36CACA0D03}" destId="{EDBD20C3-12BD-4B8B-A267-67E3EE7A4949}" srcOrd="1" destOrd="0" presId="urn:microsoft.com/office/officeart/2005/8/layout/orgChart1"/>
    <dgm:cxn modelId="{646A1690-7BF8-4906-8344-6B3E32C321FB}" type="presParOf" srcId="{3E994B9B-A9B4-4A6C-A060-D295190634BB}" destId="{24AE2AE8-7120-4A8D-AEAA-D22D790F2550}" srcOrd="1" destOrd="0" presId="urn:microsoft.com/office/officeart/2005/8/layout/orgChart1"/>
    <dgm:cxn modelId="{ED7397F2-F6C8-4EA2-9BB3-0D684D530056}" type="presParOf" srcId="{3E994B9B-A9B4-4A6C-A060-D295190634BB}" destId="{03041FB0-857F-4C85-9341-06E7093197DC}" srcOrd="2" destOrd="0" presId="urn:microsoft.com/office/officeart/2005/8/layout/orgChart1"/>
    <dgm:cxn modelId="{AB04C529-605D-4D7B-9114-770972E5A40B}" type="presParOf" srcId="{2E3C4B8E-1D01-4310-AF3A-69D831DE56AF}" destId="{BF3AA3B8-73BA-4218-A36B-1023CDF8C8FD}" srcOrd="4" destOrd="0" presId="urn:microsoft.com/office/officeart/2005/8/layout/orgChart1"/>
    <dgm:cxn modelId="{D653A746-39CF-44B0-8664-489F3186B71F}" type="presParOf" srcId="{2E3C4B8E-1D01-4310-AF3A-69D831DE56AF}" destId="{D5DDACE6-061C-4608-B7BC-2D9990E82683}" srcOrd="5" destOrd="0" presId="urn:microsoft.com/office/officeart/2005/8/layout/orgChart1"/>
    <dgm:cxn modelId="{A7FE3573-1CFA-481E-8F7B-FC2A6338CB58}" type="presParOf" srcId="{D5DDACE6-061C-4608-B7BC-2D9990E82683}" destId="{A8FC0A41-325A-4186-ADC0-7DC154E15671}" srcOrd="0" destOrd="0" presId="urn:microsoft.com/office/officeart/2005/8/layout/orgChart1"/>
    <dgm:cxn modelId="{614ABD18-A0E6-498C-A1C6-D40B86050553}" type="presParOf" srcId="{A8FC0A41-325A-4186-ADC0-7DC154E15671}" destId="{ED09F79C-FCCF-4920-9D46-BEB2DFBDCADA}" srcOrd="0" destOrd="0" presId="urn:microsoft.com/office/officeart/2005/8/layout/orgChart1"/>
    <dgm:cxn modelId="{F33CE1B0-0C0D-4E87-B94C-E001803E155D}" type="presParOf" srcId="{A8FC0A41-325A-4186-ADC0-7DC154E15671}" destId="{6EDD3657-90DE-456C-B981-83734556BA05}" srcOrd="1" destOrd="0" presId="urn:microsoft.com/office/officeart/2005/8/layout/orgChart1"/>
    <dgm:cxn modelId="{7AA6BAE1-63EF-45E5-A218-611CFC4DA94F}" type="presParOf" srcId="{D5DDACE6-061C-4608-B7BC-2D9990E82683}" destId="{66487D74-C216-4E43-837E-C4454E9844A7}" srcOrd="1" destOrd="0" presId="urn:microsoft.com/office/officeart/2005/8/layout/orgChart1"/>
    <dgm:cxn modelId="{C3747689-985E-4BEC-ABFB-A7E6D1F31A54}" type="presParOf" srcId="{D5DDACE6-061C-4608-B7BC-2D9990E82683}" destId="{81A5BDBD-6DFC-4DB2-B702-99522337CC0C}" srcOrd="2" destOrd="0" presId="urn:microsoft.com/office/officeart/2005/8/layout/orgChart1"/>
    <dgm:cxn modelId="{E031FA11-02B5-4F96-89BE-1966C3E9D8AE}" type="presParOf" srcId="{5E42FBEB-1499-43B9-AE16-12C50BAD8CBB}" destId="{D698105C-2A3A-4D77-ACA9-423C9CBB5689}" srcOrd="8" destOrd="0" presId="urn:microsoft.com/office/officeart/2005/8/layout/orgChart1"/>
    <dgm:cxn modelId="{7F321F38-F1C2-4352-A5FB-9C93EA4976F2}" type="presParOf" srcId="{5E42FBEB-1499-43B9-AE16-12C50BAD8CBB}" destId="{E18C00F4-03C3-404A-93C6-177B66A3469A}" srcOrd="9" destOrd="0" presId="urn:microsoft.com/office/officeart/2005/8/layout/orgChart1"/>
    <dgm:cxn modelId="{AA6F67D1-7F3B-4A7E-AE7D-9787A1D7CB17}" type="presParOf" srcId="{E18C00F4-03C3-404A-93C6-177B66A3469A}" destId="{FD747CE2-A9E1-4790-B9CC-9912C35D0D8F}" srcOrd="0" destOrd="0" presId="urn:microsoft.com/office/officeart/2005/8/layout/orgChart1"/>
    <dgm:cxn modelId="{DEAC797F-77BB-4BED-A07E-36C691A3F019}" type="presParOf" srcId="{FD747CE2-A9E1-4790-B9CC-9912C35D0D8F}" destId="{A6361745-4E91-468C-A335-90CD79BA253E}" srcOrd="0" destOrd="0" presId="urn:microsoft.com/office/officeart/2005/8/layout/orgChart1"/>
    <dgm:cxn modelId="{F85400C5-C5A6-43E7-B4F3-4D28B1033C7A}" type="presParOf" srcId="{FD747CE2-A9E1-4790-B9CC-9912C35D0D8F}" destId="{F2D786C4-7BBC-4676-AA8F-2AAC326CB942}" srcOrd="1" destOrd="0" presId="urn:microsoft.com/office/officeart/2005/8/layout/orgChart1"/>
    <dgm:cxn modelId="{ED0342F6-D8E5-4945-9B1E-599203ADFDCA}" type="presParOf" srcId="{E18C00F4-03C3-404A-93C6-177B66A3469A}" destId="{A27763BE-760D-46BD-9BC7-635BE8E63433}" srcOrd="1" destOrd="0" presId="urn:microsoft.com/office/officeart/2005/8/layout/orgChart1"/>
    <dgm:cxn modelId="{0D602AEB-2A63-437D-9506-346EAD6EFA87}" type="presParOf" srcId="{E18C00F4-03C3-404A-93C6-177B66A3469A}" destId="{95285FF9-2D98-4159-A8A2-DB684D9444D6}" srcOrd="2" destOrd="0" presId="urn:microsoft.com/office/officeart/2005/8/layout/orgChart1"/>
    <dgm:cxn modelId="{AAEF7727-8595-4AC3-AB77-72A7AAD61923}" type="presParOf" srcId="{95285FF9-2D98-4159-A8A2-DB684D9444D6}" destId="{F89A2902-07BF-403E-8384-288C74F53731}" srcOrd="0" destOrd="0" presId="urn:microsoft.com/office/officeart/2005/8/layout/orgChart1"/>
    <dgm:cxn modelId="{67463E55-148B-4802-8FA0-7F8ADCF2F47D}" type="presParOf" srcId="{95285FF9-2D98-4159-A8A2-DB684D9444D6}" destId="{A1F8F850-D1A5-4D35-A6C4-7D68F6A0A316}" srcOrd="1" destOrd="0" presId="urn:microsoft.com/office/officeart/2005/8/layout/orgChart1"/>
    <dgm:cxn modelId="{426993F9-0947-41B8-9347-7F88B527B47A}" type="presParOf" srcId="{A1F8F850-D1A5-4D35-A6C4-7D68F6A0A316}" destId="{3E09275A-1626-47F7-920B-5FB50508EE59}" srcOrd="0" destOrd="0" presId="urn:microsoft.com/office/officeart/2005/8/layout/orgChart1"/>
    <dgm:cxn modelId="{007EC7FE-0F02-4D40-8A7D-54BBC6C7A90A}" type="presParOf" srcId="{3E09275A-1626-47F7-920B-5FB50508EE59}" destId="{57B9AB3F-D4AB-4FB8-ACA7-02B925060D97}" srcOrd="0" destOrd="0" presId="urn:microsoft.com/office/officeart/2005/8/layout/orgChart1"/>
    <dgm:cxn modelId="{446A0397-5C21-41DC-A875-E93AA714D00A}" type="presParOf" srcId="{3E09275A-1626-47F7-920B-5FB50508EE59}" destId="{1F9431A6-BF50-45AE-A100-CC8D17BC3692}" srcOrd="1" destOrd="0" presId="urn:microsoft.com/office/officeart/2005/8/layout/orgChart1"/>
    <dgm:cxn modelId="{A6133541-C01B-474D-8D68-F58FBE0F9BC6}" type="presParOf" srcId="{A1F8F850-D1A5-4D35-A6C4-7D68F6A0A316}" destId="{6C80BF26-B65F-4BCB-AF46-7CD8459B3C09}" srcOrd="1" destOrd="0" presId="urn:microsoft.com/office/officeart/2005/8/layout/orgChart1"/>
    <dgm:cxn modelId="{5E36B99F-66A3-445A-B0E8-A20154DD5AB1}" type="presParOf" srcId="{A1F8F850-D1A5-4D35-A6C4-7D68F6A0A316}" destId="{8A29723C-92DF-40C2-8E1B-4E18F971F4DC}" srcOrd="2" destOrd="0" presId="urn:microsoft.com/office/officeart/2005/8/layout/orgChart1"/>
    <dgm:cxn modelId="{016D649C-2205-449A-A78E-52E31516F466}" type="presParOf" srcId="{95285FF9-2D98-4159-A8A2-DB684D9444D6}" destId="{6F10156A-D2B2-4382-8FF9-8A6AFEC9551D}" srcOrd="2" destOrd="0" presId="urn:microsoft.com/office/officeart/2005/8/layout/orgChart1"/>
    <dgm:cxn modelId="{0A744AAA-822D-4E32-9E2D-7A778EEB3512}" type="presParOf" srcId="{95285FF9-2D98-4159-A8A2-DB684D9444D6}" destId="{7782165D-B2DC-4C7B-9717-29067DF30E28}" srcOrd="3" destOrd="0" presId="urn:microsoft.com/office/officeart/2005/8/layout/orgChart1"/>
    <dgm:cxn modelId="{AAEEA1C0-BC0A-4E3C-B348-347E4D5A4AF5}" type="presParOf" srcId="{7782165D-B2DC-4C7B-9717-29067DF30E28}" destId="{D6C90D2D-E2BB-4316-9FA4-70ECF2E736F9}" srcOrd="0" destOrd="0" presId="urn:microsoft.com/office/officeart/2005/8/layout/orgChart1"/>
    <dgm:cxn modelId="{34DC4D2E-9BD3-41DE-BFF9-7A4A15CE1A4E}" type="presParOf" srcId="{D6C90D2D-E2BB-4316-9FA4-70ECF2E736F9}" destId="{C655E77C-2468-4470-B0B0-46EC8589E217}" srcOrd="0" destOrd="0" presId="urn:microsoft.com/office/officeart/2005/8/layout/orgChart1"/>
    <dgm:cxn modelId="{BB286B96-02D6-46FC-850D-B87CCC0FEAF7}" type="presParOf" srcId="{D6C90D2D-E2BB-4316-9FA4-70ECF2E736F9}" destId="{4902E190-1673-4216-AEFD-E0263D340B7B}" srcOrd="1" destOrd="0" presId="urn:microsoft.com/office/officeart/2005/8/layout/orgChart1"/>
    <dgm:cxn modelId="{B7DCF585-C3CB-4950-983C-CD3838D98921}" type="presParOf" srcId="{7782165D-B2DC-4C7B-9717-29067DF30E28}" destId="{6A9F8D07-2323-459C-BFFC-FD0F3523D18A}" srcOrd="1" destOrd="0" presId="urn:microsoft.com/office/officeart/2005/8/layout/orgChart1"/>
    <dgm:cxn modelId="{22CE697E-801E-4951-9BEA-3C2A70E12E1D}" type="presParOf" srcId="{7782165D-B2DC-4C7B-9717-29067DF30E28}" destId="{76EFBA20-8EF5-4E17-A27E-D60EEAEC8AD5}" srcOrd="2" destOrd="0" presId="urn:microsoft.com/office/officeart/2005/8/layout/orgChart1"/>
    <dgm:cxn modelId="{3EFE40AB-D368-4E37-B101-32E86C4F5F95}" type="presParOf" srcId="{95285FF9-2D98-4159-A8A2-DB684D9444D6}" destId="{0A781DD0-48A5-4E40-93FD-79D2A6141026}" srcOrd="4" destOrd="0" presId="urn:microsoft.com/office/officeart/2005/8/layout/orgChart1"/>
    <dgm:cxn modelId="{56499736-D800-479B-B2C0-34D608703FDB}" type="presParOf" srcId="{95285FF9-2D98-4159-A8A2-DB684D9444D6}" destId="{AA2ACF4A-32EE-4269-B2A2-1854A1DC9F8A}" srcOrd="5" destOrd="0" presId="urn:microsoft.com/office/officeart/2005/8/layout/orgChart1"/>
    <dgm:cxn modelId="{F6A7192E-870B-4603-8BB8-2EB6910409CA}" type="presParOf" srcId="{AA2ACF4A-32EE-4269-B2A2-1854A1DC9F8A}" destId="{53A467EF-915B-463F-B36C-A39AD12EDC29}" srcOrd="0" destOrd="0" presId="urn:microsoft.com/office/officeart/2005/8/layout/orgChart1"/>
    <dgm:cxn modelId="{9642215F-DAFD-4B9F-AEF6-37DA35FB7E88}" type="presParOf" srcId="{53A467EF-915B-463F-B36C-A39AD12EDC29}" destId="{4E310030-4027-4B58-826F-92074DBFBB4B}" srcOrd="0" destOrd="0" presId="urn:microsoft.com/office/officeart/2005/8/layout/orgChart1"/>
    <dgm:cxn modelId="{77C16F4A-795D-4062-92F0-2C982ADDA4AA}" type="presParOf" srcId="{53A467EF-915B-463F-B36C-A39AD12EDC29}" destId="{848096C7-E3E7-4172-A5ED-FB3E4A5D5E01}" srcOrd="1" destOrd="0" presId="urn:microsoft.com/office/officeart/2005/8/layout/orgChart1"/>
    <dgm:cxn modelId="{43552699-A7AC-491F-98D6-BA3DC270E7F5}" type="presParOf" srcId="{AA2ACF4A-32EE-4269-B2A2-1854A1DC9F8A}" destId="{E6428A5E-D0E1-4610-9AC2-0820849782A7}" srcOrd="1" destOrd="0" presId="urn:microsoft.com/office/officeart/2005/8/layout/orgChart1"/>
    <dgm:cxn modelId="{6741158E-00F3-4F50-B80B-38B2F1AAC532}" type="presParOf" srcId="{AA2ACF4A-32EE-4269-B2A2-1854A1DC9F8A}" destId="{A5908036-6DF6-46C2-A8FC-2D8C102C8C71}" srcOrd="2" destOrd="0" presId="urn:microsoft.com/office/officeart/2005/8/layout/orgChart1"/>
    <dgm:cxn modelId="{E94A9DE5-7367-4021-9EAC-D72458060B75}" type="presParOf" srcId="{95285FF9-2D98-4159-A8A2-DB684D9444D6}" destId="{0C68E899-537A-4DF1-B5A6-22F8604C5B6F}" srcOrd="6" destOrd="0" presId="urn:microsoft.com/office/officeart/2005/8/layout/orgChart1"/>
    <dgm:cxn modelId="{4AFE3C29-5227-4A73-86E1-0D99B2118642}" type="presParOf" srcId="{95285FF9-2D98-4159-A8A2-DB684D9444D6}" destId="{DEAC4376-373D-4631-AABD-E31C7579B643}" srcOrd="7" destOrd="0" presId="urn:microsoft.com/office/officeart/2005/8/layout/orgChart1"/>
    <dgm:cxn modelId="{464218B8-A425-4AE4-80F3-380E67FF34A4}" type="presParOf" srcId="{DEAC4376-373D-4631-AABD-E31C7579B643}" destId="{31F23A9C-D785-4010-8FB7-DF9104E2C6DA}" srcOrd="0" destOrd="0" presId="urn:microsoft.com/office/officeart/2005/8/layout/orgChart1"/>
    <dgm:cxn modelId="{56A4A692-C7BD-4062-BDE3-128BE81F0084}" type="presParOf" srcId="{31F23A9C-D785-4010-8FB7-DF9104E2C6DA}" destId="{C3B1C29F-F06A-4862-A908-401C6816776D}" srcOrd="0" destOrd="0" presId="urn:microsoft.com/office/officeart/2005/8/layout/orgChart1"/>
    <dgm:cxn modelId="{CB90B57E-A276-4D70-BB3C-02DD86B27719}" type="presParOf" srcId="{31F23A9C-D785-4010-8FB7-DF9104E2C6DA}" destId="{316DCAF8-3E5E-4F60-991D-365A1778EE04}" srcOrd="1" destOrd="0" presId="urn:microsoft.com/office/officeart/2005/8/layout/orgChart1"/>
    <dgm:cxn modelId="{78143F16-2BB4-437D-9F0F-0E73FEA52D8B}" type="presParOf" srcId="{DEAC4376-373D-4631-AABD-E31C7579B643}" destId="{2A18E1DF-EF7D-4A92-95E5-F9E46D810A5F}" srcOrd="1" destOrd="0" presId="urn:microsoft.com/office/officeart/2005/8/layout/orgChart1"/>
    <dgm:cxn modelId="{B4CBDC4E-C4DB-4E1C-84E8-92D8A9C6888D}" type="presParOf" srcId="{DEAC4376-373D-4631-AABD-E31C7579B643}" destId="{36B881CE-91FE-4620-8990-A1FFA0F13BF8}" srcOrd="2" destOrd="0" presId="urn:microsoft.com/office/officeart/2005/8/layout/orgChart1"/>
    <dgm:cxn modelId="{FBC48683-1C83-4216-A81B-F5AE2E6E8266}" type="presParOf" srcId="{5E42FBEB-1499-43B9-AE16-12C50BAD8CBB}" destId="{3B31EAC7-162F-421F-830A-EBD9ED1A0293}" srcOrd="10" destOrd="0" presId="urn:microsoft.com/office/officeart/2005/8/layout/orgChart1"/>
    <dgm:cxn modelId="{D5CF6528-F55E-4A4E-A6ED-A0AF4433C937}" type="presParOf" srcId="{5E42FBEB-1499-43B9-AE16-12C50BAD8CBB}" destId="{C0A6FB1D-D7CC-4C73-BBD2-FA25AD21D18A}" srcOrd="11" destOrd="0" presId="urn:microsoft.com/office/officeart/2005/8/layout/orgChart1"/>
    <dgm:cxn modelId="{BC03CB5A-6C2D-4275-BC08-17E37DC16D32}" type="presParOf" srcId="{C0A6FB1D-D7CC-4C73-BBD2-FA25AD21D18A}" destId="{41CFB5B7-AD03-48E7-8352-F98B3A25A159}" srcOrd="0" destOrd="0" presId="urn:microsoft.com/office/officeart/2005/8/layout/orgChart1"/>
    <dgm:cxn modelId="{9BCD1082-DE35-4A32-96AF-4C9EE42CF401}" type="presParOf" srcId="{41CFB5B7-AD03-48E7-8352-F98B3A25A159}" destId="{B1CDC0F6-08B5-49A5-9488-2A6C1FB22AA6}" srcOrd="0" destOrd="0" presId="urn:microsoft.com/office/officeart/2005/8/layout/orgChart1"/>
    <dgm:cxn modelId="{082384AB-85F2-4825-8C89-B0EEA3E4A94B}" type="presParOf" srcId="{41CFB5B7-AD03-48E7-8352-F98B3A25A159}" destId="{D584567A-207F-4D5A-92EC-67A9742DD2EA}" srcOrd="1" destOrd="0" presId="urn:microsoft.com/office/officeart/2005/8/layout/orgChart1"/>
    <dgm:cxn modelId="{5AEF73F8-6478-43C9-98F9-C792E21C830C}" type="presParOf" srcId="{C0A6FB1D-D7CC-4C73-BBD2-FA25AD21D18A}" destId="{B5C74988-6C3C-4F16-BF98-7D015DC9A942}" srcOrd="1" destOrd="0" presId="urn:microsoft.com/office/officeart/2005/8/layout/orgChart1"/>
    <dgm:cxn modelId="{9494CAA7-2642-4B91-A34F-16E71EAFE8E9}" type="presParOf" srcId="{C0A6FB1D-D7CC-4C73-BBD2-FA25AD21D18A}" destId="{109D6991-3AC0-4654-B25C-CF523CBD543E}" srcOrd="2" destOrd="0" presId="urn:microsoft.com/office/officeart/2005/8/layout/orgChart1"/>
    <dgm:cxn modelId="{2F5FC466-B7E8-4F5D-B1CA-ACD7C18C43BB}" type="presParOf" srcId="{109D6991-3AC0-4654-B25C-CF523CBD543E}" destId="{DB63305D-7158-4321-A889-81715848BD80}" srcOrd="0" destOrd="0" presId="urn:microsoft.com/office/officeart/2005/8/layout/orgChart1"/>
    <dgm:cxn modelId="{95A27B39-51D2-4624-A819-919AA49D6AB9}" type="presParOf" srcId="{109D6991-3AC0-4654-B25C-CF523CBD543E}" destId="{BCB599A8-5D9F-45BF-9884-9321CB5C2C6A}" srcOrd="1" destOrd="0" presId="urn:microsoft.com/office/officeart/2005/8/layout/orgChart1"/>
    <dgm:cxn modelId="{94271121-2342-445F-9639-A9A824592A2F}" type="presParOf" srcId="{BCB599A8-5D9F-45BF-9884-9321CB5C2C6A}" destId="{DEED3113-0438-4A10-9BC4-0B86D9A83985}" srcOrd="0" destOrd="0" presId="urn:microsoft.com/office/officeart/2005/8/layout/orgChart1"/>
    <dgm:cxn modelId="{C0A0C0BC-7CE9-43EE-90F2-56CA05513ABD}" type="presParOf" srcId="{DEED3113-0438-4A10-9BC4-0B86D9A83985}" destId="{B1AAF17A-D1FE-4509-91CC-6DE083F1C663}" srcOrd="0" destOrd="0" presId="urn:microsoft.com/office/officeart/2005/8/layout/orgChart1"/>
    <dgm:cxn modelId="{3BC877EA-75C3-4A69-B2A7-1EDEA2744E2F}" type="presParOf" srcId="{DEED3113-0438-4A10-9BC4-0B86D9A83985}" destId="{381559BE-8E7C-451E-B475-370F45E44F66}" srcOrd="1" destOrd="0" presId="urn:microsoft.com/office/officeart/2005/8/layout/orgChart1"/>
    <dgm:cxn modelId="{67AA982B-79CF-49CE-9856-7CDC11FDE212}" type="presParOf" srcId="{BCB599A8-5D9F-45BF-9884-9321CB5C2C6A}" destId="{02C8795E-0ABD-47C9-A89E-85153BBAD239}" srcOrd="1" destOrd="0" presId="urn:microsoft.com/office/officeart/2005/8/layout/orgChart1"/>
    <dgm:cxn modelId="{44CCAE28-9F44-4613-857D-704093B5D94D}" type="presParOf" srcId="{BCB599A8-5D9F-45BF-9884-9321CB5C2C6A}" destId="{BA2F46EA-62EF-4743-9D5C-31BE7FACB3C5}" srcOrd="2" destOrd="0" presId="urn:microsoft.com/office/officeart/2005/8/layout/orgChart1"/>
    <dgm:cxn modelId="{2B1B8B15-CE67-40E9-94CF-5117745F56EE}" type="presParOf" srcId="{109D6991-3AC0-4654-B25C-CF523CBD543E}" destId="{6EC0F8B2-6CF9-4B06-9DDB-F0FB460D8D5F}" srcOrd="2" destOrd="0" presId="urn:microsoft.com/office/officeart/2005/8/layout/orgChart1"/>
    <dgm:cxn modelId="{17B23ED1-2FEA-46E5-8CF1-8195E6B446C7}" type="presParOf" srcId="{109D6991-3AC0-4654-B25C-CF523CBD543E}" destId="{95BFE00D-07AC-4259-AEC5-057DAEF5D721}" srcOrd="3" destOrd="0" presId="urn:microsoft.com/office/officeart/2005/8/layout/orgChart1"/>
    <dgm:cxn modelId="{80694E48-5F25-4BA4-A533-2F3870CC7C7B}" type="presParOf" srcId="{95BFE00D-07AC-4259-AEC5-057DAEF5D721}" destId="{85C9669C-8219-4505-8237-9032D626B1FA}" srcOrd="0" destOrd="0" presId="urn:microsoft.com/office/officeart/2005/8/layout/orgChart1"/>
    <dgm:cxn modelId="{5B4A242B-2660-4433-8EAE-A36A9EFFFD42}" type="presParOf" srcId="{85C9669C-8219-4505-8237-9032D626B1FA}" destId="{844A06A0-5E97-4AC8-A42F-8297CB102145}" srcOrd="0" destOrd="0" presId="urn:microsoft.com/office/officeart/2005/8/layout/orgChart1"/>
    <dgm:cxn modelId="{A633F8E3-81C9-4EEE-AE6E-1C743B337375}" type="presParOf" srcId="{85C9669C-8219-4505-8237-9032D626B1FA}" destId="{BC23FBDB-7F77-45F2-8873-BBB209E93361}" srcOrd="1" destOrd="0" presId="urn:microsoft.com/office/officeart/2005/8/layout/orgChart1"/>
    <dgm:cxn modelId="{2568BAB1-88BB-4E2D-AB7F-1128F640CA68}" type="presParOf" srcId="{95BFE00D-07AC-4259-AEC5-057DAEF5D721}" destId="{3D6A6E37-986C-4049-BB76-CE1CB98E8E96}" srcOrd="1" destOrd="0" presId="urn:microsoft.com/office/officeart/2005/8/layout/orgChart1"/>
    <dgm:cxn modelId="{0C5AFA23-C570-4C50-B14C-A05ED5A5F6F0}" type="presParOf" srcId="{95BFE00D-07AC-4259-AEC5-057DAEF5D721}" destId="{12B4240A-6941-4A7A-90B0-0B5950267AD4}" srcOrd="2" destOrd="0" presId="urn:microsoft.com/office/officeart/2005/8/layout/orgChart1"/>
    <dgm:cxn modelId="{3F0B56FC-E505-401E-AC1B-4D58D7068D56}" type="presParOf" srcId="{109D6991-3AC0-4654-B25C-CF523CBD543E}" destId="{091D3CE8-9266-4BE6-8806-3DA9CDC06C6D}" srcOrd="4" destOrd="0" presId="urn:microsoft.com/office/officeart/2005/8/layout/orgChart1"/>
    <dgm:cxn modelId="{6F35F2AB-40CD-4BCB-A856-94C1D91AC4DB}" type="presParOf" srcId="{109D6991-3AC0-4654-B25C-CF523CBD543E}" destId="{7763D46D-4571-497E-B3E0-455ED4014DDA}" srcOrd="5" destOrd="0" presId="urn:microsoft.com/office/officeart/2005/8/layout/orgChart1"/>
    <dgm:cxn modelId="{FC37EB12-5836-4C27-AE38-13FE81837914}" type="presParOf" srcId="{7763D46D-4571-497E-B3E0-455ED4014DDA}" destId="{920A0706-16E2-4C92-9C68-50E1B9E42E24}" srcOrd="0" destOrd="0" presId="urn:microsoft.com/office/officeart/2005/8/layout/orgChart1"/>
    <dgm:cxn modelId="{65D07672-5DCF-4BD3-A368-F2C4F5C020D1}" type="presParOf" srcId="{920A0706-16E2-4C92-9C68-50E1B9E42E24}" destId="{BB88B12B-C67F-411E-BEA7-7707B4F2B447}" srcOrd="0" destOrd="0" presId="urn:microsoft.com/office/officeart/2005/8/layout/orgChart1"/>
    <dgm:cxn modelId="{DDA14B1E-D20E-4558-8009-12A605FA4A18}" type="presParOf" srcId="{920A0706-16E2-4C92-9C68-50E1B9E42E24}" destId="{F7FBD018-771D-4F7C-8902-D03A074FFFB1}" srcOrd="1" destOrd="0" presId="urn:microsoft.com/office/officeart/2005/8/layout/orgChart1"/>
    <dgm:cxn modelId="{F303C68C-4EDD-40A1-945D-D2F39CC12CD4}" type="presParOf" srcId="{7763D46D-4571-497E-B3E0-455ED4014DDA}" destId="{F8D3B479-CB66-4709-BAF0-C58D7271AD2E}" srcOrd="1" destOrd="0" presId="urn:microsoft.com/office/officeart/2005/8/layout/orgChart1"/>
    <dgm:cxn modelId="{A979C198-1F7C-42AB-B9A4-8D405AD9AC3F}" type="presParOf" srcId="{7763D46D-4571-497E-B3E0-455ED4014DDA}" destId="{8CEAD224-E470-43A8-8636-871160783842}" srcOrd="2" destOrd="0" presId="urn:microsoft.com/office/officeart/2005/8/layout/orgChart1"/>
    <dgm:cxn modelId="{32BEE107-446C-4515-B1C0-653BD1E0BC37}" type="presParOf" srcId="{5E42FBEB-1499-43B9-AE16-12C50BAD8CBB}" destId="{5FC234FE-F6D1-449B-BD09-ADD6F06AC2FF}" srcOrd="12" destOrd="0" presId="urn:microsoft.com/office/officeart/2005/8/layout/orgChart1"/>
    <dgm:cxn modelId="{691F5F24-403E-44C3-B608-5BDEFD01F295}" type="presParOf" srcId="{5E42FBEB-1499-43B9-AE16-12C50BAD8CBB}" destId="{63DD9474-494B-4D01-889D-4FCD03FC3885}" srcOrd="13" destOrd="0" presId="urn:microsoft.com/office/officeart/2005/8/layout/orgChart1"/>
    <dgm:cxn modelId="{69EB9772-3BF4-4CA1-9DD3-6887E6F40193}" type="presParOf" srcId="{63DD9474-494B-4D01-889D-4FCD03FC3885}" destId="{3E01F33F-C6E4-42AC-A5C1-F0C23058F211}" srcOrd="0" destOrd="0" presId="urn:microsoft.com/office/officeart/2005/8/layout/orgChart1"/>
    <dgm:cxn modelId="{8320AF75-F179-41F5-BDAB-35CA7995286C}" type="presParOf" srcId="{3E01F33F-C6E4-42AC-A5C1-F0C23058F211}" destId="{8FDC7871-8C01-4F38-899E-280BD7690AB3}" srcOrd="0" destOrd="0" presId="urn:microsoft.com/office/officeart/2005/8/layout/orgChart1"/>
    <dgm:cxn modelId="{535FE4AF-CB6F-447D-9C84-20D9B4DA4FDC}" type="presParOf" srcId="{3E01F33F-C6E4-42AC-A5C1-F0C23058F211}" destId="{D6E69D6F-80F8-4E9B-8233-BA4554A1C34A}" srcOrd="1" destOrd="0" presId="urn:microsoft.com/office/officeart/2005/8/layout/orgChart1"/>
    <dgm:cxn modelId="{632581EE-3F87-4D9A-8068-40D73865AB34}" type="presParOf" srcId="{63DD9474-494B-4D01-889D-4FCD03FC3885}" destId="{2D89D6A6-847C-4D96-A57F-6FF714160CC7}" srcOrd="1" destOrd="0" presId="urn:microsoft.com/office/officeart/2005/8/layout/orgChart1"/>
    <dgm:cxn modelId="{9481F200-F00C-46F4-8665-4BBEC3B5E432}" type="presParOf" srcId="{63DD9474-494B-4D01-889D-4FCD03FC3885}" destId="{2214A6AB-B2E5-4E9E-B7E3-C4B18AE2F0A7}" srcOrd="2" destOrd="0" presId="urn:microsoft.com/office/officeart/2005/8/layout/orgChart1"/>
    <dgm:cxn modelId="{ACEE6739-794E-4764-B026-B16D92C8B294}" type="presParOf" srcId="{5E42FBEB-1499-43B9-AE16-12C50BAD8CBB}" destId="{E3E413E1-E74D-41D3-8D1C-EC2A6A4B322C}" srcOrd="14" destOrd="0" presId="urn:microsoft.com/office/officeart/2005/8/layout/orgChart1"/>
    <dgm:cxn modelId="{BA6F3EBD-01A9-4B5B-909C-125432749A66}" type="presParOf" srcId="{5E42FBEB-1499-43B9-AE16-12C50BAD8CBB}" destId="{7F2AB617-D535-4D75-BF9C-EC6D52904ACE}" srcOrd="15" destOrd="0" presId="urn:microsoft.com/office/officeart/2005/8/layout/orgChart1"/>
    <dgm:cxn modelId="{66623269-5EDE-4D0D-ACCC-B5E58BCD8006}" type="presParOf" srcId="{7F2AB617-D535-4D75-BF9C-EC6D52904ACE}" destId="{ABF3B0F4-A40E-430B-97A4-593AD69A1CBB}" srcOrd="0" destOrd="0" presId="urn:microsoft.com/office/officeart/2005/8/layout/orgChart1"/>
    <dgm:cxn modelId="{23684E3F-9EB0-43F2-9D2A-19DDB21E56EA}" type="presParOf" srcId="{ABF3B0F4-A40E-430B-97A4-593AD69A1CBB}" destId="{6AF32941-BB4A-4DAD-9757-A303F0E8A78D}" srcOrd="0" destOrd="0" presId="urn:microsoft.com/office/officeart/2005/8/layout/orgChart1"/>
    <dgm:cxn modelId="{B83CFD26-AB7A-4A20-9873-1CB2CFD62B23}" type="presParOf" srcId="{ABF3B0F4-A40E-430B-97A4-593AD69A1CBB}" destId="{0847D1EC-80AB-4049-A540-701F31290999}" srcOrd="1" destOrd="0" presId="urn:microsoft.com/office/officeart/2005/8/layout/orgChart1"/>
    <dgm:cxn modelId="{50E357A3-6357-4866-9F26-08C99B65E7F2}" type="presParOf" srcId="{7F2AB617-D535-4D75-BF9C-EC6D52904ACE}" destId="{8503E0F2-C303-4F59-AD2E-917B2BD3276D}" srcOrd="1" destOrd="0" presId="urn:microsoft.com/office/officeart/2005/8/layout/orgChart1"/>
    <dgm:cxn modelId="{860F49F8-14A5-408D-878D-5E2FA2DAF0AB}" type="presParOf" srcId="{7F2AB617-D535-4D75-BF9C-EC6D52904ACE}" destId="{CE700E34-6468-4AB5-93FD-DA5EE292003C}" srcOrd="2" destOrd="0" presId="urn:microsoft.com/office/officeart/2005/8/layout/orgChart1"/>
    <dgm:cxn modelId="{3353EF0E-3FB0-4EB9-A509-6983B27B42F7}" type="presParOf" srcId="{CE700E34-6468-4AB5-93FD-DA5EE292003C}" destId="{11E03C97-FF8D-4A63-8086-405ADD0B6514}" srcOrd="0" destOrd="0" presId="urn:microsoft.com/office/officeart/2005/8/layout/orgChart1"/>
    <dgm:cxn modelId="{48259722-8D3F-4012-9D5A-532E22587A64}" type="presParOf" srcId="{CE700E34-6468-4AB5-93FD-DA5EE292003C}" destId="{F743E333-F26F-4EC3-90B0-7604402C3206}" srcOrd="1" destOrd="0" presId="urn:microsoft.com/office/officeart/2005/8/layout/orgChart1"/>
    <dgm:cxn modelId="{081764CF-7346-4385-AA91-F57AE5BA20A4}" type="presParOf" srcId="{F743E333-F26F-4EC3-90B0-7604402C3206}" destId="{3569699E-A3C4-40D6-86CD-0DE18A4C11D2}" srcOrd="0" destOrd="0" presId="urn:microsoft.com/office/officeart/2005/8/layout/orgChart1"/>
    <dgm:cxn modelId="{3E256D85-FB03-43AF-B73C-3DEA5810C910}" type="presParOf" srcId="{3569699E-A3C4-40D6-86CD-0DE18A4C11D2}" destId="{B23D605D-E236-4963-8716-3E539EF3F84A}" srcOrd="0" destOrd="0" presId="urn:microsoft.com/office/officeart/2005/8/layout/orgChart1"/>
    <dgm:cxn modelId="{6218A904-7D82-4C78-B918-750A3334ACF7}" type="presParOf" srcId="{3569699E-A3C4-40D6-86CD-0DE18A4C11D2}" destId="{C331693B-5FA1-4834-AD67-2A1C5560C3CF}" srcOrd="1" destOrd="0" presId="urn:microsoft.com/office/officeart/2005/8/layout/orgChart1"/>
    <dgm:cxn modelId="{A284E9F8-F020-43F0-94E1-1F5365082AEC}" type="presParOf" srcId="{F743E333-F26F-4EC3-90B0-7604402C3206}" destId="{0496BCA9-ABBB-4E68-A132-8BE92BE654ED}" srcOrd="1" destOrd="0" presId="urn:microsoft.com/office/officeart/2005/8/layout/orgChart1"/>
    <dgm:cxn modelId="{21C03909-61DC-40B2-A561-04887D0750AC}" type="presParOf" srcId="{F743E333-F26F-4EC3-90B0-7604402C3206}" destId="{3684880B-E6D0-4919-8A56-5713E0CCEBBC}" srcOrd="2" destOrd="0" presId="urn:microsoft.com/office/officeart/2005/8/layout/orgChart1"/>
    <dgm:cxn modelId="{76FE12E9-DA0C-470F-B998-93D7D86E093E}" type="presParOf" srcId="{CE700E34-6468-4AB5-93FD-DA5EE292003C}" destId="{8A4242E4-CA22-4552-B31B-45DF5F636F75}" srcOrd="2" destOrd="0" presId="urn:microsoft.com/office/officeart/2005/8/layout/orgChart1"/>
    <dgm:cxn modelId="{EAB930B9-2295-452D-B238-64155D933C3D}" type="presParOf" srcId="{CE700E34-6468-4AB5-93FD-DA5EE292003C}" destId="{DDFF0BE2-1CD4-4714-A497-67C31C51B211}" srcOrd="3" destOrd="0" presId="urn:microsoft.com/office/officeart/2005/8/layout/orgChart1"/>
    <dgm:cxn modelId="{D94AD424-FCE5-4700-BF91-1114E66DBD7F}" type="presParOf" srcId="{DDFF0BE2-1CD4-4714-A497-67C31C51B211}" destId="{ECA48D18-E707-4378-8269-ED6B8E05EA54}" srcOrd="0" destOrd="0" presId="urn:microsoft.com/office/officeart/2005/8/layout/orgChart1"/>
    <dgm:cxn modelId="{FEDDB416-5993-4648-9760-0394AB7C9BBA}" type="presParOf" srcId="{ECA48D18-E707-4378-8269-ED6B8E05EA54}" destId="{9C698757-4B74-4E1B-AC3E-A6310170FC01}" srcOrd="0" destOrd="0" presId="urn:microsoft.com/office/officeart/2005/8/layout/orgChart1"/>
    <dgm:cxn modelId="{271EC54B-B781-45F3-8FF3-BCE257983568}" type="presParOf" srcId="{ECA48D18-E707-4378-8269-ED6B8E05EA54}" destId="{5A52357D-E84C-4B8A-89FE-42AA9E207E9B}" srcOrd="1" destOrd="0" presId="urn:microsoft.com/office/officeart/2005/8/layout/orgChart1"/>
    <dgm:cxn modelId="{0E7638E8-6368-4ED0-A8C0-5D49C5AD583C}" type="presParOf" srcId="{DDFF0BE2-1CD4-4714-A497-67C31C51B211}" destId="{D237281F-D520-4698-ACA4-486F3064094C}" srcOrd="1" destOrd="0" presId="urn:microsoft.com/office/officeart/2005/8/layout/orgChart1"/>
    <dgm:cxn modelId="{8A986FF1-B50C-4E64-9562-4B55620B3C8B}" type="presParOf" srcId="{DDFF0BE2-1CD4-4714-A497-67C31C51B211}" destId="{EB2B86C6-F250-4F1D-B70B-9C854E80119C}" srcOrd="2" destOrd="0" presId="urn:microsoft.com/office/officeart/2005/8/layout/orgChart1"/>
    <dgm:cxn modelId="{82960F49-ABAE-4099-88F3-BC8FB1328289}" type="presParOf" srcId="{CBC44882-21AA-4C17-849C-D9C786CEEDB2}" destId="{EA281039-C4FE-49BC-B3AA-ED7A04EBF118}" srcOrd="2" destOrd="0" presId="urn:microsoft.com/office/officeart/2005/8/layout/orgChart1"/>
    <dgm:cxn modelId="{06C3FD63-D5EF-4A42-AA46-5374315D7D60}" type="presParOf" srcId="{EA281039-C4FE-49BC-B3AA-ED7A04EBF118}" destId="{70222E0D-8E64-4C79-97CD-BFBE9454F5EB}" srcOrd="0" destOrd="0" presId="urn:microsoft.com/office/officeart/2005/8/layout/orgChart1"/>
    <dgm:cxn modelId="{FA336DE8-330B-465C-A43B-FFB5923CA830}" type="presParOf" srcId="{EA281039-C4FE-49BC-B3AA-ED7A04EBF118}" destId="{34A97C6B-F6F2-4586-9623-267F83E594A4}" srcOrd="1" destOrd="0" presId="urn:microsoft.com/office/officeart/2005/8/layout/orgChart1"/>
    <dgm:cxn modelId="{A374B22A-B7BB-4355-B89C-3E845E644C7D}" type="presParOf" srcId="{34A97C6B-F6F2-4586-9623-267F83E594A4}" destId="{5DE3384C-8514-4960-AD27-FAB37212A2A8}" srcOrd="0" destOrd="0" presId="urn:microsoft.com/office/officeart/2005/8/layout/orgChart1"/>
    <dgm:cxn modelId="{6CAA5ED4-C15F-4E8A-8D2C-86CB5354D360}" type="presParOf" srcId="{5DE3384C-8514-4960-AD27-FAB37212A2A8}" destId="{B4ADA4B4-88D1-4E91-B697-99A2AB754C01}" srcOrd="0" destOrd="0" presId="urn:microsoft.com/office/officeart/2005/8/layout/orgChart1"/>
    <dgm:cxn modelId="{A1D72514-BDEE-4BB1-869B-DE6E102A7C6B}" type="presParOf" srcId="{5DE3384C-8514-4960-AD27-FAB37212A2A8}" destId="{8BCF89A1-BDAE-40D7-8180-F80A9607842D}" srcOrd="1" destOrd="0" presId="urn:microsoft.com/office/officeart/2005/8/layout/orgChart1"/>
    <dgm:cxn modelId="{6F27D2A8-01E6-4E16-8569-D30906BA2251}" type="presParOf" srcId="{34A97C6B-F6F2-4586-9623-267F83E594A4}" destId="{83223CD2-2175-4656-A1EC-2ECE19DE96E2}" srcOrd="1" destOrd="0" presId="urn:microsoft.com/office/officeart/2005/8/layout/orgChart1"/>
    <dgm:cxn modelId="{FADCEAE8-E718-4C16-BFEE-CBDF6B46321E}" type="presParOf" srcId="{34A97C6B-F6F2-4586-9623-267F83E594A4}" destId="{6DE0AE6B-F4F6-41E7-9635-90DEFE7F62A7}" srcOrd="2" destOrd="0" presId="urn:microsoft.com/office/officeart/2005/8/layout/orgChart1"/>
  </dgm:cxnLst>
  <dgm:bg/>
  <dgm:whole>
    <a:ln>
      <a:solidFill>
        <a:schemeClr val="accent5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22E0D-8E64-4C79-97CD-BFBE9454F5EB}">
      <dsp:nvSpPr>
        <dsp:cNvPr id="0" name=""/>
        <dsp:cNvSpPr/>
      </dsp:nvSpPr>
      <dsp:spPr>
        <a:xfrm>
          <a:off x="5314880" y="369422"/>
          <a:ext cx="506114" cy="263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6114" y="263632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242E4-CA22-4552-B31B-45DF5F636F75}">
      <dsp:nvSpPr>
        <dsp:cNvPr id="0" name=""/>
        <dsp:cNvSpPr/>
      </dsp:nvSpPr>
      <dsp:spPr>
        <a:xfrm>
          <a:off x="6590966" y="1001969"/>
          <a:ext cx="1159900" cy="673290"/>
        </a:xfrm>
        <a:custGeom>
          <a:avLst/>
          <a:gdLst/>
          <a:ahLst/>
          <a:cxnLst/>
          <a:rect l="0" t="0" r="0" b="0"/>
          <a:pathLst>
            <a:path>
              <a:moveTo>
                <a:pt x="1159900" y="0"/>
              </a:moveTo>
              <a:lnTo>
                <a:pt x="1159900" y="673290"/>
              </a:lnTo>
              <a:lnTo>
                <a:pt x="0" y="673290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11E03C97-FF8D-4A63-8086-405ADD0B6514}">
      <dsp:nvSpPr>
        <dsp:cNvPr id="0" name=""/>
        <dsp:cNvSpPr/>
      </dsp:nvSpPr>
      <dsp:spPr>
        <a:xfrm>
          <a:off x="6595945" y="1001969"/>
          <a:ext cx="1154921" cy="255113"/>
        </a:xfrm>
        <a:custGeom>
          <a:avLst/>
          <a:gdLst/>
          <a:ahLst/>
          <a:cxnLst/>
          <a:rect l="0" t="0" r="0" b="0"/>
          <a:pathLst>
            <a:path>
              <a:moveTo>
                <a:pt x="1154921" y="0"/>
              </a:moveTo>
              <a:lnTo>
                <a:pt x="1154921" y="255113"/>
              </a:lnTo>
              <a:lnTo>
                <a:pt x="0" y="255113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E3E413E1-E74D-41D3-8D1C-EC2A6A4B322C}">
      <dsp:nvSpPr>
        <dsp:cNvPr id="0" name=""/>
        <dsp:cNvSpPr/>
      </dsp:nvSpPr>
      <dsp:spPr>
        <a:xfrm>
          <a:off x="8240984" y="858564"/>
          <a:ext cx="2064057" cy="125607"/>
        </a:xfrm>
        <a:custGeom>
          <a:avLst/>
          <a:gdLst/>
          <a:ahLst/>
          <a:cxnLst/>
          <a:rect l="0" t="0" r="0" b="0"/>
          <a:pathLst>
            <a:path>
              <a:moveTo>
                <a:pt x="2064057" y="125607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234FE-F6D1-449B-BD09-ADD6F06AC2FF}">
      <dsp:nvSpPr>
        <dsp:cNvPr id="0" name=""/>
        <dsp:cNvSpPr/>
      </dsp:nvSpPr>
      <dsp:spPr>
        <a:xfrm>
          <a:off x="9507730" y="857723"/>
          <a:ext cx="797311" cy="126448"/>
        </a:xfrm>
        <a:custGeom>
          <a:avLst/>
          <a:gdLst/>
          <a:ahLst/>
          <a:cxnLst/>
          <a:rect l="0" t="0" r="0" b="0"/>
          <a:pathLst>
            <a:path>
              <a:moveTo>
                <a:pt x="797311" y="126448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091D3CE8-9266-4BE6-8806-3DA9CDC06C6D}">
      <dsp:nvSpPr>
        <dsp:cNvPr id="0" name=""/>
        <dsp:cNvSpPr/>
      </dsp:nvSpPr>
      <dsp:spPr>
        <a:xfrm>
          <a:off x="6740976" y="3791341"/>
          <a:ext cx="2789159" cy="143191"/>
        </a:xfrm>
        <a:custGeom>
          <a:avLst/>
          <a:gdLst/>
          <a:ahLst/>
          <a:cxnLst/>
          <a:rect l="0" t="0" r="0" b="0"/>
          <a:pathLst>
            <a:path>
              <a:moveTo>
                <a:pt x="2789159" y="143191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EC0F8B2-6CF9-4B06-9DDB-F0FB460D8D5F}">
      <dsp:nvSpPr>
        <dsp:cNvPr id="0" name=""/>
        <dsp:cNvSpPr/>
      </dsp:nvSpPr>
      <dsp:spPr>
        <a:xfrm>
          <a:off x="8928548" y="3791341"/>
          <a:ext cx="601586" cy="143191"/>
        </a:xfrm>
        <a:custGeom>
          <a:avLst/>
          <a:gdLst/>
          <a:ahLst/>
          <a:cxnLst/>
          <a:rect l="0" t="0" r="0" b="0"/>
          <a:pathLst>
            <a:path>
              <a:moveTo>
                <a:pt x="601586" y="143191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3305D-7158-4321-A889-81715848BD80}">
      <dsp:nvSpPr>
        <dsp:cNvPr id="0" name=""/>
        <dsp:cNvSpPr/>
      </dsp:nvSpPr>
      <dsp:spPr>
        <a:xfrm>
          <a:off x="7834758" y="3791341"/>
          <a:ext cx="1695376" cy="143191"/>
        </a:xfrm>
        <a:custGeom>
          <a:avLst/>
          <a:gdLst/>
          <a:ahLst/>
          <a:cxnLst/>
          <a:rect l="0" t="0" r="0" b="0"/>
          <a:pathLst>
            <a:path>
              <a:moveTo>
                <a:pt x="1695376" y="143191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B31EAC7-162F-421F-830A-EBD9ED1A0293}">
      <dsp:nvSpPr>
        <dsp:cNvPr id="0" name=""/>
        <dsp:cNvSpPr/>
      </dsp:nvSpPr>
      <dsp:spPr>
        <a:xfrm>
          <a:off x="10022338" y="984172"/>
          <a:ext cx="282703" cy="2806348"/>
        </a:xfrm>
        <a:custGeom>
          <a:avLst/>
          <a:gdLst/>
          <a:ahLst/>
          <a:cxnLst/>
          <a:rect l="0" t="0" r="0" b="0"/>
          <a:pathLst>
            <a:path>
              <a:moveTo>
                <a:pt x="282703" y="0"/>
              </a:moveTo>
              <a:lnTo>
                <a:pt x="282703" y="2806348"/>
              </a:lnTo>
              <a:lnTo>
                <a:pt x="0" y="2806348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0C68E899-537A-4DF1-B5A6-22F8604C5B6F}">
      <dsp:nvSpPr>
        <dsp:cNvPr id="0" name=""/>
        <dsp:cNvSpPr/>
      </dsp:nvSpPr>
      <dsp:spPr>
        <a:xfrm>
          <a:off x="8559778" y="4396031"/>
          <a:ext cx="1014088" cy="1036378"/>
        </a:xfrm>
        <a:custGeom>
          <a:avLst/>
          <a:gdLst/>
          <a:ahLst/>
          <a:cxnLst/>
          <a:rect l="0" t="0" r="0" b="0"/>
          <a:pathLst>
            <a:path>
              <a:moveTo>
                <a:pt x="1014088" y="0"/>
              </a:moveTo>
              <a:lnTo>
                <a:pt x="1014088" y="1036378"/>
              </a:lnTo>
              <a:lnTo>
                <a:pt x="0" y="1036378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0A781DD0-48A5-4E40-93FD-79D2A6141026}">
      <dsp:nvSpPr>
        <dsp:cNvPr id="0" name=""/>
        <dsp:cNvSpPr/>
      </dsp:nvSpPr>
      <dsp:spPr>
        <a:xfrm>
          <a:off x="7101397" y="4396031"/>
          <a:ext cx="2472470" cy="1036378"/>
        </a:xfrm>
        <a:custGeom>
          <a:avLst/>
          <a:gdLst/>
          <a:ahLst/>
          <a:cxnLst/>
          <a:rect l="0" t="0" r="0" b="0"/>
          <a:pathLst>
            <a:path>
              <a:moveTo>
                <a:pt x="2472470" y="0"/>
              </a:moveTo>
              <a:lnTo>
                <a:pt x="2472470" y="1036378"/>
              </a:lnTo>
              <a:lnTo>
                <a:pt x="0" y="1036378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6F10156A-D2B2-4382-8FF9-8A6AFEC9551D}">
      <dsp:nvSpPr>
        <dsp:cNvPr id="0" name=""/>
        <dsp:cNvSpPr/>
      </dsp:nvSpPr>
      <dsp:spPr>
        <a:xfrm>
          <a:off x="8559778" y="4396031"/>
          <a:ext cx="1014088" cy="489483"/>
        </a:xfrm>
        <a:custGeom>
          <a:avLst/>
          <a:gdLst/>
          <a:ahLst/>
          <a:cxnLst/>
          <a:rect l="0" t="0" r="0" b="0"/>
          <a:pathLst>
            <a:path>
              <a:moveTo>
                <a:pt x="1014088" y="0"/>
              </a:moveTo>
              <a:lnTo>
                <a:pt x="1014088" y="489483"/>
              </a:lnTo>
              <a:lnTo>
                <a:pt x="0" y="489483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A2902-07BF-403E-8384-288C74F53731}">
      <dsp:nvSpPr>
        <dsp:cNvPr id="0" name=""/>
        <dsp:cNvSpPr/>
      </dsp:nvSpPr>
      <dsp:spPr>
        <a:xfrm>
          <a:off x="7174010" y="4396031"/>
          <a:ext cx="2399856" cy="489486"/>
        </a:xfrm>
        <a:custGeom>
          <a:avLst/>
          <a:gdLst/>
          <a:ahLst/>
          <a:cxnLst/>
          <a:rect l="0" t="0" r="0" b="0"/>
          <a:pathLst>
            <a:path>
              <a:moveTo>
                <a:pt x="2399856" y="0"/>
              </a:moveTo>
              <a:lnTo>
                <a:pt x="2399856" y="489486"/>
              </a:lnTo>
              <a:lnTo>
                <a:pt x="0" y="489486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D698105C-2A3A-4D77-ACA9-423C9CBB5689}">
      <dsp:nvSpPr>
        <dsp:cNvPr id="0" name=""/>
        <dsp:cNvSpPr/>
      </dsp:nvSpPr>
      <dsp:spPr>
        <a:xfrm>
          <a:off x="10063505" y="984172"/>
          <a:ext cx="241536" cy="3267847"/>
        </a:xfrm>
        <a:custGeom>
          <a:avLst/>
          <a:gdLst/>
          <a:ahLst/>
          <a:cxnLst/>
          <a:rect l="0" t="0" r="0" b="0"/>
          <a:pathLst>
            <a:path>
              <a:moveTo>
                <a:pt x="241536" y="0"/>
              </a:moveTo>
              <a:lnTo>
                <a:pt x="241536" y="3267847"/>
              </a:lnTo>
              <a:lnTo>
                <a:pt x="0" y="3267847"/>
              </a:lnTo>
            </a:path>
          </a:pathLst>
        </a:custGeom>
        <a:noFill/>
        <a:ln w="9525" cap="rnd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F3AA3B8-73BA-4218-A36B-1023CDF8C8FD}">
      <dsp:nvSpPr>
        <dsp:cNvPr id="0" name=""/>
        <dsp:cNvSpPr/>
      </dsp:nvSpPr>
      <dsp:spPr>
        <a:xfrm>
          <a:off x="6740976" y="2441519"/>
          <a:ext cx="2786590" cy="144008"/>
        </a:xfrm>
        <a:custGeom>
          <a:avLst/>
          <a:gdLst/>
          <a:ahLst/>
          <a:cxnLst/>
          <a:rect l="0" t="0" r="0" b="0"/>
          <a:pathLst>
            <a:path>
              <a:moveTo>
                <a:pt x="2786590" y="144008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20D74E2-D18E-4654-B60F-C9C148FD1F2D}">
      <dsp:nvSpPr>
        <dsp:cNvPr id="0" name=""/>
        <dsp:cNvSpPr/>
      </dsp:nvSpPr>
      <dsp:spPr>
        <a:xfrm>
          <a:off x="8928548" y="2441516"/>
          <a:ext cx="599018" cy="144012"/>
        </a:xfrm>
        <a:custGeom>
          <a:avLst/>
          <a:gdLst/>
          <a:ahLst/>
          <a:cxnLst/>
          <a:rect l="0" t="0" r="0" b="0"/>
          <a:pathLst>
            <a:path>
              <a:moveTo>
                <a:pt x="599018" y="144012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208C1-0FE8-4BFF-A1C0-7CD3438353A0}">
      <dsp:nvSpPr>
        <dsp:cNvPr id="0" name=""/>
        <dsp:cNvSpPr/>
      </dsp:nvSpPr>
      <dsp:spPr>
        <a:xfrm>
          <a:off x="7834758" y="2441519"/>
          <a:ext cx="1692807" cy="144008"/>
        </a:xfrm>
        <a:custGeom>
          <a:avLst/>
          <a:gdLst/>
          <a:ahLst/>
          <a:cxnLst/>
          <a:rect l="0" t="0" r="0" b="0"/>
          <a:pathLst>
            <a:path>
              <a:moveTo>
                <a:pt x="1692807" y="144008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0C8D5B99-0BC5-461D-9CA8-906C59138A69}">
      <dsp:nvSpPr>
        <dsp:cNvPr id="0" name=""/>
        <dsp:cNvSpPr/>
      </dsp:nvSpPr>
      <dsp:spPr>
        <a:xfrm>
          <a:off x="10017204" y="984172"/>
          <a:ext cx="287837" cy="1457343"/>
        </a:xfrm>
        <a:custGeom>
          <a:avLst/>
          <a:gdLst/>
          <a:ahLst/>
          <a:cxnLst/>
          <a:rect l="0" t="0" r="0" b="0"/>
          <a:pathLst>
            <a:path>
              <a:moveTo>
                <a:pt x="287837" y="0"/>
              </a:moveTo>
              <a:lnTo>
                <a:pt x="287837" y="1457343"/>
              </a:lnTo>
              <a:lnTo>
                <a:pt x="0" y="1457343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40704DD4-F82B-4482-9F80-8E134FA41169}">
      <dsp:nvSpPr>
        <dsp:cNvPr id="0" name=""/>
        <dsp:cNvSpPr/>
      </dsp:nvSpPr>
      <dsp:spPr>
        <a:xfrm>
          <a:off x="7834758" y="2879033"/>
          <a:ext cx="1692807" cy="144008"/>
        </a:xfrm>
        <a:custGeom>
          <a:avLst/>
          <a:gdLst/>
          <a:ahLst/>
          <a:cxnLst/>
          <a:rect l="0" t="0" r="0" b="0"/>
          <a:pathLst>
            <a:path>
              <a:moveTo>
                <a:pt x="1692807" y="144008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271A9-F2D7-4F89-9B8F-E478D984667D}">
      <dsp:nvSpPr>
        <dsp:cNvPr id="0" name=""/>
        <dsp:cNvSpPr/>
      </dsp:nvSpPr>
      <dsp:spPr>
        <a:xfrm>
          <a:off x="8928548" y="2879033"/>
          <a:ext cx="599018" cy="144008"/>
        </a:xfrm>
        <a:custGeom>
          <a:avLst/>
          <a:gdLst/>
          <a:ahLst/>
          <a:cxnLst/>
          <a:rect l="0" t="0" r="0" b="0"/>
          <a:pathLst>
            <a:path>
              <a:moveTo>
                <a:pt x="599018" y="144008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4CD90-68DE-41D2-8DD4-F51172AC2DCE}">
      <dsp:nvSpPr>
        <dsp:cNvPr id="0" name=""/>
        <dsp:cNvSpPr/>
      </dsp:nvSpPr>
      <dsp:spPr>
        <a:xfrm>
          <a:off x="8928548" y="3353006"/>
          <a:ext cx="601586" cy="144012"/>
        </a:xfrm>
        <a:custGeom>
          <a:avLst/>
          <a:gdLst/>
          <a:ahLst/>
          <a:cxnLst/>
          <a:rect l="0" t="0" r="0" b="0"/>
          <a:pathLst>
            <a:path>
              <a:moveTo>
                <a:pt x="601586" y="144012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14B9EA7-2A86-4B5F-AB19-7103A7401DBA}">
      <dsp:nvSpPr>
        <dsp:cNvPr id="0" name=""/>
        <dsp:cNvSpPr/>
      </dsp:nvSpPr>
      <dsp:spPr>
        <a:xfrm>
          <a:off x="7834758" y="3353006"/>
          <a:ext cx="1695376" cy="144012"/>
        </a:xfrm>
        <a:custGeom>
          <a:avLst/>
          <a:gdLst/>
          <a:ahLst/>
          <a:cxnLst/>
          <a:rect l="0" t="0" r="0" b="0"/>
          <a:pathLst>
            <a:path>
              <a:moveTo>
                <a:pt x="1695376" y="144012"/>
              </a:moveTo>
              <a:lnTo>
                <a:pt x="0" y="0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923530D-BB9E-4728-879E-A33447D8B2A5}">
      <dsp:nvSpPr>
        <dsp:cNvPr id="0" name=""/>
        <dsp:cNvSpPr/>
      </dsp:nvSpPr>
      <dsp:spPr>
        <a:xfrm>
          <a:off x="9037932" y="3023042"/>
          <a:ext cx="489634" cy="329963"/>
        </a:xfrm>
        <a:custGeom>
          <a:avLst/>
          <a:gdLst/>
          <a:ahLst/>
          <a:cxnLst/>
          <a:rect l="0" t="0" r="0" b="0"/>
          <a:pathLst>
            <a:path>
              <a:moveTo>
                <a:pt x="489634" y="0"/>
              </a:moveTo>
              <a:lnTo>
                <a:pt x="0" y="329963"/>
              </a:lnTo>
            </a:path>
          </a:pathLst>
        </a:custGeom>
        <a:noFill/>
        <a:ln w="9525" cap="rnd" cmpd="sng" algn="ctr">
          <a:solidFill>
            <a:schemeClr val="bg1"/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DB9E60FF-D2D5-4B92-9E43-F8C6C8DBD9EC}">
      <dsp:nvSpPr>
        <dsp:cNvPr id="0" name=""/>
        <dsp:cNvSpPr/>
      </dsp:nvSpPr>
      <dsp:spPr>
        <a:xfrm>
          <a:off x="10017204" y="984172"/>
          <a:ext cx="287837" cy="1894858"/>
        </a:xfrm>
        <a:custGeom>
          <a:avLst/>
          <a:gdLst/>
          <a:ahLst/>
          <a:cxnLst/>
          <a:rect l="0" t="0" r="0" b="0"/>
          <a:pathLst>
            <a:path>
              <a:moveTo>
                <a:pt x="287837" y="0"/>
              </a:moveTo>
              <a:lnTo>
                <a:pt x="287837" y="1894858"/>
              </a:lnTo>
              <a:lnTo>
                <a:pt x="0" y="1894858"/>
              </a:lnTo>
            </a:path>
          </a:pathLst>
        </a:custGeom>
        <a:noFill/>
        <a:ln w="9525" cap="rnd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AAA07D-A79A-4D0C-A01C-5AFDF397A3D1}">
      <dsp:nvSpPr>
        <dsp:cNvPr id="0" name=""/>
        <dsp:cNvSpPr/>
      </dsp:nvSpPr>
      <dsp:spPr>
        <a:xfrm>
          <a:off x="10022331" y="984172"/>
          <a:ext cx="282710" cy="582314"/>
        </a:xfrm>
        <a:custGeom>
          <a:avLst/>
          <a:gdLst/>
          <a:ahLst/>
          <a:cxnLst/>
          <a:rect l="0" t="0" r="0" b="0"/>
          <a:pathLst>
            <a:path>
              <a:moveTo>
                <a:pt x="282710" y="0"/>
              </a:moveTo>
              <a:lnTo>
                <a:pt x="282710" y="582314"/>
              </a:lnTo>
              <a:lnTo>
                <a:pt x="0" y="582314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32D4536-0EE6-484A-90B8-9BB03F1CA6A1}">
      <dsp:nvSpPr>
        <dsp:cNvPr id="0" name=""/>
        <dsp:cNvSpPr/>
      </dsp:nvSpPr>
      <dsp:spPr>
        <a:xfrm>
          <a:off x="10022338" y="984172"/>
          <a:ext cx="282703" cy="1019829"/>
        </a:xfrm>
        <a:custGeom>
          <a:avLst/>
          <a:gdLst/>
          <a:ahLst/>
          <a:cxnLst/>
          <a:rect l="0" t="0" r="0" b="0"/>
          <a:pathLst>
            <a:path>
              <a:moveTo>
                <a:pt x="282703" y="0"/>
              </a:moveTo>
              <a:lnTo>
                <a:pt x="282703" y="1019829"/>
              </a:lnTo>
              <a:lnTo>
                <a:pt x="0" y="1019829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98C2F332-944C-4E18-B2F6-477E48AACA8A}">
      <dsp:nvSpPr>
        <dsp:cNvPr id="0" name=""/>
        <dsp:cNvSpPr/>
      </dsp:nvSpPr>
      <dsp:spPr>
        <a:xfrm>
          <a:off x="5314880" y="369422"/>
          <a:ext cx="4990161" cy="328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320"/>
              </a:lnTo>
              <a:lnTo>
                <a:pt x="4990161" y="259320"/>
              </a:lnTo>
              <a:lnTo>
                <a:pt x="4990161" y="328288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C058FB88-4AE3-4726-B39E-F519382AFFFE}">
      <dsp:nvSpPr>
        <dsp:cNvPr id="0" name=""/>
        <dsp:cNvSpPr/>
      </dsp:nvSpPr>
      <dsp:spPr>
        <a:xfrm>
          <a:off x="2829557" y="934186"/>
          <a:ext cx="423536" cy="1487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7131"/>
              </a:lnTo>
              <a:lnTo>
                <a:pt x="423536" y="1487131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55ACA94-4280-4622-95DB-FCB6485898BD}">
      <dsp:nvSpPr>
        <dsp:cNvPr id="0" name=""/>
        <dsp:cNvSpPr/>
      </dsp:nvSpPr>
      <dsp:spPr>
        <a:xfrm>
          <a:off x="2023286" y="934186"/>
          <a:ext cx="806270" cy="1499631"/>
        </a:xfrm>
        <a:custGeom>
          <a:avLst/>
          <a:gdLst/>
          <a:ahLst/>
          <a:cxnLst/>
          <a:rect l="0" t="0" r="0" b="0"/>
          <a:pathLst>
            <a:path>
              <a:moveTo>
                <a:pt x="806270" y="0"/>
              </a:moveTo>
              <a:lnTo>
                <a:pt x="806270" y="1499631"/>
              </a:lnTo>
              <a:lnTo>
                <a:pt x="0" y="1499631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3E58534-E90C-47E5-A34D-93813C376C0A}">
      <dsp:nvSpPr>
        <dsp:cNvPr id="0" name=""/>
        <dsp:cNvSpPr/>
      </dsp:nvSpPr>
      <dsp:spPr>
        <a:xfrm>
          <a:off x="2829557" y="934186"/>
          <a:ext cx="423536" cy="1070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0445"/>
              </a:lnTo>
              <a:lnTo>
                <a:pt x="423536" y="1070445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B82E04E-4735-401A-BB65-FFD57786E836}">
      <dsp:nvSpPr>
        <dsp:cNvPr id="0" name=""/>
        <dsp:cNvSpPr/>
      </dsp:nvSpPr>
      <dsp:spPr>
        <a:xfrm>
          <a:off x="2027930" y="934186"/>
          <a:ext cx="801627" cy="1042569"/>
        </a:xfrm>
        <a:custGeom>
          <a:avLst/>
          <a:gdLst/>
          <a:ahLst/>
          <a:cxnLst/>
          <a:rect l="0" t="0" r="0" b="0"/>
          <a:pathLst>
            <a:path>
              <a:moveTo>
                <a:pt x="801627" y="0"/>
              </a:moveTo>
              <a:lnTo>
                <a:pt x="801627" y="1042569"/>
              </a:lnTo>
              <a:lnTo>
                <a:pt x="0" y="1042569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1E2AAA5-7FF8-4CDA-9533-E47DB43572C6}">
      <dsp:nvSpPr>
        <dsp:cNvPr id="0" name=""/>
        <dsp:cNvSpPr/>
      </dsp:nvSpPr>
      <dsp:spPr>
        <a:xfrm>
          <a:off x="2829557" y="934186"/>
          <a:ext cx="423536" cy="604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089"/>
              </a:lnTo>
              <a:lnTo>
                <a:pt x="423536" y="604089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44E0EBA7-1EAB-4506-A4B7-1FA1E0E31EA7}">
      <dsp:nvSpPr>
        <dsp:cNvPr id="0" name=""/>
        <dsp:cNvSpPr/>
      </dsp:nvSpPr>
      <dsp:spPr>
        <a:xfrm>
          <a:off x="2051163" y="934186"/>
          <a:ext cx="778394" cy="566918"/>
        </a:xfrm>
        <a:custGeom>
          <a:avLst/>
          <a:gdLst/>
          <a:ahLst/>
          <a:cxnLst/>
          <a:rect l="0" t="0" r="0" b="0"/>
          <a:pathLst>
            <a:path>
              <a:moveTo>
                <a:pt x="778394" y="0"/>
              </a:moveTo>
              <a:lnTo>
                <a:pt x="778394" y="566918"/>
              </a:lnTo>
              <a:lnTo>
                <a:pt x="0" y="566918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376B458-C23C-47FA-9ECF-FAB633538CC9}">
      <dsp:nvSpPr>
        <dsp:cNvPr id="0" name=""/>
        <dsp:cNvSpPr/>
      </dsp:nvSpPr>
      <dsp:spPr>
        <a:xfrm>
          <a:off x="2829557" y="934186"/>
          <a:ext cx="501460" cy="1933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3290"/>
              </a:lnTo>
              <a:lnTo>
                <a:pt x="501460" y="1933290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9B5EC859-7248-4FBE-AAC0-34E59A4B5E3A}">
      <dsp:nvSpPr>
        <dsp:cNvPr id="0" name=""/>
        <dsp:cNvSpPr/>
      </dsp:nvSpPr>
      <dsp:spPr>
        <a:xfrm>
          <a:off x="2829557" y="369422"/>
          <a:ext cx="2485322" cy="276739"/>
        </a:xfrm>
        <a:custGeom>
          <a:avLst/>
          <a:gdLst/>
          <a:ahLst/>
          <a:cxnLst/>
          <a:rect l="0" t="0" r="0" b="0"/>
          <a:pathLst>
            <a:path>
              <a:moveTo>
                <a:pt x="2485322" y="0"/>
              </a:moveTo>
              <a:lnTo>
                <a:pt x="2485322" y="207771"/>
              </a:lnTo>
              <a:lnTo>
                <a:pt x="0" y="207771"/>
              </a:lnTo>
              <a:lnTo>
                <a:pt x="0" y="276739"/>
              </a:lnTo>
            </a:path>
          </a:pathLst>
        </a:custGeom>
        <a:noFill/>
        <a:ln w="9525" cap="rnd" cmpd="sng" algn="ctr">
          <a:solidFill>
            <a:schemeClr val="accent5">
              <a:tint val="60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6EC8FE8C-3EAF-4DCB-B78C-936D0F26F435}">
      <dsp:nvSpPr>
        <dsp:cNvPr id="0" name=""/>
        <dsp:cNvSpPr/>
      </dsp:nvSpPr>
      <dsp:spPr>
        <a:xfrm>
          <a:off x="4804446" y="78981"/>
          <a:ext cx="1020867" cy="29044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الجمعية </a:t>
          </a:r>
          <a:r>
            <a:rPr lang="ar-SA" sz="1000" b="1" kern="1200" dirty="0">
              <a:solidFill>
                <a:schemeClr val="tx1"/>
              </a:solidFill>
            </a:rPr>
            <a:t>العمومية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4804446" y="78981"/>
        <a:ext cx="1020867" cy="290441"/>
      </dsp:txXfrm>
    </dsp:sp>
    <dsp:sp modelId="{EB12E4D8-E7F1-4C62-B520-31141AFC5A55}">
      <dsp:nvSpPr>
        <dsp:cNvPr id="0" name=""/>
        <dsp:cNvSpPr/>
      </dsp:nvSpPr>
      <dsp:spPr>
        <a:xfrm>
          <a:off x="2339919" y="646162"/>
          <a:ext cx="97927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000" b="1" kern="1200" dirty="0">
              <a:solidFill>
                <a:schemeClr val="tx1"/>
              </a:solidFill>
            </a:rPr>
            <a:t>اللجان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339919" y="646162"/>
        <a:ext cx="979276" cy="288024"/>
      </dsp:txXfrm>
    </dsp:sp>
    <dsp:sp modelId="{1D6FF3B4-1644-462E-9396-CDAB20298600}">
      <dsp:nvSpPr>
        <dsp:cNvPr id="0" name=""/>
        <dsp:cNvSpPr/>
      </dsp:nvSpPr>
      <dsp:spPr>
        <a:xfrm>
          <a:off x="3331017" y="2723464"/>
          <a:ext cx="73752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لجنة الترشيحات والمكافأة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3331017" y="2723464"/>
        <a:ext cx="737526" cy="288024"/>
      </dsp:txXfrm>
    </dsp:sp>
    <dsp:sp modelId="{F717E274-B334-4182-8226-3BC655285835}">
      <dsp:nvSpPr>
        <dsp:cNvPr id="0" name=""/>
        <dsp:cNvSpPr/>
      </dsp:nvSpPr>
      <dsp:spPr>
        <a:xfrm>
          <a:off x="1313636" y="1357093"/>
          <a:ext cx="737526" cy="288024"/>
        </a:xfrm>
        <a:prstGeom prst="rect">
          <a:avLst/>
        </a:prstGeom>
        <a:solidFill>
          <a:schemeClr val="bg1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اللجنة الإعلامية والتوعية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1313636" y="1357093"/>
        <a:ext cx="737526" cy="288024"/>
      </dsp:txXfrm>
    </dsp:sp>
    <dsp:sp modelId="{27509C95-519D-40D1-B727-B51546BFBBEA}">
      <dsp:nvSpPr>
        <dsp:cNvPr id="0" name=""/>
        <dsp:cNvSpPr/>
      </dsp:nvSpPr>
      <dsp:spPr>
        <a:xfrm>
          <a:off x="3253094" y="1394263"/>
          <a:ext cx="737526" cy="288024"/>
        </a:xfrm>
        <a:prstGeom prst="rect">
          <a:avLst/>
        </a:prstGeom>
        <a:solidFill>
          <a:schemeClr val="bg1">
            <a:alpha val="84000"/>
          </a:schemeClr>
        </a:solidFill>
        <a:ln>
          <a:solidFill>
            <a:srgbClr val="FAF6F5"/>
          </a:solidFill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لجنة المشتريات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3253094" y="1394263"/>
        <a:ext cx="737526" cy="288024"/>
      </dsp:txXfrm>
    </dsp:sp>
    <dsp:sp modelId="{D0BEF150-BEA3-4055-924C-E74E5E269D13}">
      <dsp:nvSpPr>
        <dsp:cNvPr id="0" name=""/>
        <dsp:cNvSpPr/>
      </dsp:nvSpPr>
      <dsp:spPr>
        <a:xfrm>
          <a:off x="1290404" y="1832743"/>
          <a:ext cx="73752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لجنة تنمية الموارد المالية 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1290404" y="1832743"/>
        <a:ext cx="737526" cy="288024"/>
      </dsp:txXfrm>
    </dsp:sp>
    <dsp:sp modelId="{67C70F23-660F-4A48-87DC-F54006BE1618}">
      <dsp:nvSpPr>
        <dsp:cNvPr id="0" name=""/>
        <dsp:cNvSpPr/>
      </dsp:nvSpPr>
      <dsp:spPr>
        <a:xfrm>
          <a:off x="3253094" y="1860619"/>
          <a:ext cx="73752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لجنة المراجعات الداخلية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3253094" y="1860619"/>
        <a:ext cx="737526" cy="288024"/>
      </dsp:txXfrm>
    </dsp:sp>
    <dsp:sp modelId="{6AC4EF0F-AE3B-4EB8-BCB6-E0D0A2AC58DE}">
      <dsp:nvSpPr>
        <dsp:cNvPr id="0" name=""/>
        <dsp:cNvSpPr/>
      </dsp:nvSpPr>
      <dsp:spPr>
        <a:xfrm>
          <a:off x="1285760" y="2289805"/>
          <a:ext cx="73752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اللجنة الصحية والاجتماعية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1285760" y="2289805"/>
        <a:ext cx="737526" cy="288024"/>
      </dsp:txXfrm>
    </dsp:sp>
    <dsp:sp modelId="{529DCD69-7AA7-40A3-8FFB-8C4A771F3EBF}">
      <dsp:nvSpPr>
        <dsp:cNvPr id="0" name=""/>
        <dsp:cNvSpPr/>
      </dsp:nvSpPr>
      <dsp:spPr>
        <a:xfrm>
          <a:off x="3253094" y="2277306"/>
          <a:ext cx="73752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700" b="1" kern="1200" dirty="0">
              <a:solidFill>
                <a:schemeClr val="tx1"/>
              </a:solidFill>
            </a:rPr>
            <a:t>اللجنة الشرعية </a:t>
          </a:r>
          <a:endParaRPr lang="en-US" sz="700" b="1" kern="1200" dirty="0">
            <a:solidFill>
              <a:schemeClr val="tx1"/>
            </a:solidFill>
          </a:endParaRPr>
        </a:p>
      </dsp:txBody>
      <dsp:txXfrm>
        <a:off x="3253094" y="2277306"/>
        <a:ext cx="737526" cy="288024"/>
      </dsp:txXfrm>
    </dsp:sp>
    <dsp:sp modelId="{656D84FE-6DC9-4D63-AC76-2776179517B6}">
      <dsp:nvSpPr>
        <dsp:cNvPr id="0" name=""/>
        <dsp:cNvSpPr/>
      </dsp:nvSpPr>
      <dsp:spPr>
        <a:xfrm>
          <a:off x="9815403" y="697711"/>
          <a:ext cx="979276" cy="28646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المدير </a:t>
          </a:r>
          <a:r>
            <a:rPr lang="ar-SA" sz="1000" b="1" kern="1200" dirty="0">
              <a:solidFill>
                <a:schemeClr val="tx1"/>
              </a:solidFill>
            </a:rPr>
            <a:t>التنفيذي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9815403" y="697711"/>
        <a:ext cx="979276" cy="286461"/>
      </dsp:txXfrm>
    </dsp:sp>
    <dsp:sp modelId="{0ED9BB7B-6448-4CE0-B407-684883B3B58A}">
      <dsp:nvSpPr>
        <dsp:cNvPr id="0" name=""/>
        <dsp:cNvSpPr/>
      </dsp:nvSpPr>
      <dsp:spPr>
        <a:xfrm>
          <a:off x="9037932" y="1859989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إدارة التطوع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9037932" y="1859989"/>
        <a:ext cx="984405" cy="288024"/>
      </dsp:txXfrm>
    </dsp:sp>
    <dsp:sp modelId="{AD99ED93-FF18-4067-8197-0CBC3F280A58}">
      <dsp:nvSpPr>
        <dsp:cNvPr id="0" name=""/>
        <dsp:cNvSpPr/>
      </dsp:nvSpPr>
      <dsp:spPr>
        <a:xfrm>
          <a:off x="9037925" y="1422474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إدارة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تنمية</a:t>
          </a:r>
          <a:r>
            <a:rPr lang="ar-SA" sz="900" b="1" kern="1200" dirty="0">
              <a:solidFill>
                <a:schemeClr val="tx1"/>
              </a:solidFill>
            </a:rPr>
            <a:t> الموارد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9037925" y="1422474"/>
        <a:ext cx="984405" cy="288024"/>
      </dsp:txXfrm>
    </dsp:sp>
    <dsp:sp modelId="{231E9FF8-DB47-43B0-A5A2-8E5E8D61A472}">
      <dsp:nvSpPr>
        <dsp:cNvPr id="0" name=""/>
        <dsp:cNvSpPr/>
      </dsp:nvSpPr>
      <dsp:spPr>
        <a:xfrm>
          <a:off x="9037928" y="2735018"/>
          <a:ext cx="97927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softEdge rad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إدارة المشتريات</a:t>
          </a:r>
        </a:p>
      </dsp:txBody>
      <dsp:txXfrm>
        <a:off x="9037928" y="2735018"/>
        <a:ext cx="979276" cy="288024"/>
      </dsp:txXfrm>
    </dsp:sp>
    <dsp:sp modelId="{CFECD2AB-8025-452F-A9F5-88D40FE2EE86}">
      <dsp:nvSpPr>
        <dsp:cNvPr id="0" name=""/>
        <dsp:cNvSpPr/>
      </dsp:nvSpPr>
      <dsp:spPr>
        <a:xfrm>
          <a:off x="9037932" y="3208994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إدارة الخدمة الاجتماعية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9037932" y="3208994"/>
        <a:ext cx="984405" cy="288024"/>
      </dsp:txXfrm>
    </dsp:sp>
    <dsp:sp modelId="{16066932-6C2E-4919-93C4-A907AC1A2738}">
      <dsp:nvSpPr>
        <dsp:cNvPr id="0" name=""/>
        <dsp:cNvSpPr/>
      </dsp:nvSpPr>
      <dsp:spPr>
        <a:xfrm>
          <a:off x="6850353" y="3208994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شؤون اجتماعية للمرضى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850353" y="3208994"/>
        <a:ext cx="984405" cy="288024"/>
      </dsp:txXfrm>
    </dsp:sp>
    <dsp:sp modelId="{733E10FE-8216-4A3F-A194-C5C55DC61967}">
      <dsp:nvSpPr>
        <dsp:cNvPr id="0" name=""/>
        <dsp:cNvSpPr/>
      </dsp:nvSpPr>
      <dsp:spPr>
        <a:xfrm>
          <a:off x="7944142" y="3208994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تثقيف صحي 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944142" y="3208994"/>
        <a:ext cx="984405" cy="288024"/>
      </dsp:txXfrm>
    </dsp:sp>
    <dsp:sp modelId="{1B5D683C-41A4-4636-B023-D0A5E2CEAE54}">
      <dsp:nvSpPr>
        <dsp:cNvPr id="0" name=""/>
        <dsp:cNvSpPr/>
      </dsp:nvSpPr>
      <dsp:spPr>
        <a:xfrm>
          <a:off x="7944142" y="2735021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softEdge rad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مدير المشتريات</a:t>
          </a:r>
        </a:p>
      </dsp:txBody>
      <dsp:txXfrm>
        <a:off x="7944142" y="2735021"/>
        <a:ext cx="984405" cy="288024"/>
      </dsp:txXfrm>
    </dsp:sp>
    <dsp:sp modelId="{6D3795EB-907D-4E36-AE0B-67A447BAE61B}">
      <dsp:nvSpPr>
        <dsp:cNvPr id="0" name=""/>
        <dsp:cNvSpPr/>
      </dsp:nvSpPr>
      <dsp:spPr>
        <a:xfrm>
          <a:off x="6850353" y="2735021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softEdge rad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اخصائي المشتريات</a:t>
          </a:r>
        </a:p>
      </dsp:txBody>
      <dsp:txXfrm>
        <a:off x="6850353" y="2735021"/>
        <a:ext cx="984405" cy="288024"/>
      </dsp:txXfrm>
    </dsp:sp>
    <dsp:sp modelId="{25FC81AE-7955-496C-B38F-F33ECFF3B246}">
      <dsp:nvSpPr>
        <dsp:cNvPr id="0" name=""/>
        <dsp:cNvSpPr/>
      </dsp:nvSpPr>
      <dsp:spPr>
        <a:xfrm>
          <a:off x="9037928" y="2297503"/>
          <a:ext cx="97927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إدارة الشؤون المالية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9037928" y="2297503"/>
        <a:ext cx="979276" cy="288024"/>
      </dsp:txXfrm>
    </dsp:sp>
    <dsp:sp modelId="{57AA7469-05C3-483C-BA68-05DB410D37D6}">
      <dsp:nvSpPr>
        <dsp:cNvPr id="0" name=""/>
        <dsp:cNvSpPr/>
      </dsp:nvSpPr>
      <dsp:spPr>
        <a:xfrm>
          <a:off x="6850353" y="2297507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امين الصندوق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850353" y="2297507"/>
        <a:ext cx="984405" cy="288024"/>
      </dsp:txXfrm>
    </dsp:sp>
    <dsp:sp modelId="{84E33A31-2847-4DF7-B43A-874BCA37147C}">
      <dsp:nvSpPr>
        <dsp:cNvPr id="0" name=""/>
        <dsp:cNvSpPr/>
      </dsp:nvSpPr>
      <dsp:spPr>
        <a:xfrm>
          <a:off x="7944142" y="2297503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المدير المالي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944142" y="2297503"/>
        <a:ext cx="984405" cy="288024"/>
      </dsp:txXfrm>
    </dsp:sp>
    <dsp:sp modelId="{ED09F79C-FCCF-4920-9D46-BEB2DFBDCADA}">
      <dsp:nvSpPr>
        <dsp:cNvPr id="0" name=""/>
        <dsp:cNvSpPr/>
      </dsp:nvSpPr>
      <dsp:spPr>
        <a:xfrm>
          <a:off x="5756570" y="2297507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المحاسب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5756570" y="2297507"/>
        <a:ext cx="984405" cy="288024"/>
      </dsp:txXfrm>
    </dsp:sp>
    <dsp:sp modelId="{A6361745-4E91-468C-A335-90CD79BA253E}">
      <dsp:nvSpPr>
        <dsp:cNvPr id="0" name=""/>
        <dsp:cNvSpPr/>
      </dsp:nvSpPr>
      <dsp:spPr>
        <a:xfrm>
          <a:off x="9084229" y="4108007"/>
          <a:ext cx="979276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إدارة شؤون المرضى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9084229" y="4108007"/>
        <a:ext cx="979276" cy="288024"/>
      </dsp:txXfrm>
    </dsp:sp>
    <dsp:sp modelId="{57B9AB3F-D4AB-4FB8-ACA7-02B925060D97}">
      <dsp:nvSpPr>
        <dsp:cNvPr id="0" name=""/>
        <dsp:cNvSpPr/>
      </dsp:nvSpPr>
      <dsp:spPr>
        <a:xfrm>
          <a:off x="6121162" y="4740298"/>
          <a:ext cx="1052848" cy="29044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أخصائي برنامج زراعة الكلى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121162" y="4740298"/>
        <a:ext cx="1052848" cy="290441"/>
      </dsp:txXfrm>
    </dsp:sp>
    <dsp:sp modelId="{C655E77C-2468-4470-B0B0-46EC8589E217}">
      <dsp:nvSpPr>
        <dsp:cNvPr id="0" name=""/>
        <dsp:cNvSpPr/>
      </dsp:nvSpPr>
      <dsp:spPr>
        <a:xfrm>
          <a:off x="7579543" y="4740294"/>
          <a:ext cx="980235" cy="29044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أخصائي برنامج غسيل الكلى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579543" y="4740294"/>
        <a:ext cx="980235" cy="290441"/>
      </dsp:txXfrm>
    </dsp:sp>
    <dsp:sp modelId="{4E310030-4027-4B58-826F-92074DBFBB4B}">
      <dsp:nvSpPr>
        <dsp:cNvPr id="0" name=""/>
        <dsp:cNvSpPr/>
      </dsp:nvSpPr>
      <dsp:spPr>
        <a:xfrm>
          <a:off x="6121162" y="5287189"/>
          <a:ext cx="980235" cy="29044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أخصائي برنامج التعليم والتدريب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121162" y="5287189"/>
        <a:ext cx="980235" cy="290441"/>
      </dsp:txXfrm>
    </dsp:sp>
    <dsp:sp modelId="{C3B1C29F-F06A-4862-A908-401C6816776D}">
      <dsp:nvSpPr>
        <dsp:cNvPr id="0" name=""/>
        <dsp:cNvSpPr/>
      </dsp:nvSpPr>
      <dsp:spPr>
        <a:xfrm>
          <a:off x="7579543" y="5287189"/>
          <a:ext cx="980235" cy="29044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أخصائي برنامج متابعة وأدوية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579543" y="5287189"/>
        <a:ext cx="980235" cy="290441"/>
      </dsp:txXfrm>
    </dsp:sp>
    <dsp:sp modelId="{B1CDC0F6-08B5-49A5-9488-2A6C1FB22AA6}">
      <dsp:nvSpPr>
        <dsp:cNvPr id="0" name=""/>
        <dsp:cNvSpPr/>
      </dsp:nvSpPr>
      <dsp:spPr>
        <a:xfrm>
          <a:off x="9037932" y="3646508"/>
          <a:ext cx="984405" cy="288024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الشؤون الإدارية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9037932" y="3646508"/>
        <a:ext cx="984405" cy="288024"/>
      </dsp:txXfrm>
    </dsp:sp>
    <dsp:sp modelId="{B1AAF17A-D1FE-4509-91CC-6DE083F1C663}">
      <dsp:nvSpPr>
        <dsp:cNvPr id="0" name=""/>
        <dsp:cNvSpPr/>
      </dsp:nvSpPr>
      <dsp:spPr>
        <a:xfrm>
          <a:off x="6850353" y="3646508"/>
          <a:ext cx="984405" cy="289666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الاتصال المؤسسي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850353" y="3646508"/>
        <a:ext cx="984405" cy="289666"/>
      </dsp:txXfrm>
    </dsp:sp>
    <dsp:sp modelId="{844A06A0-5E97-4AC8-A42F-8297CB102145}">
      <dsp:nvSpPr>
        <dsp:cNvPr id="0" name=""/>
        <dsp:cNvSpPr/>
      </dsp:nvSpPr>
      <dsp:spPr>
        <a:xfrm>
          <a:off x="7944142" y="3646508"/>
          <a:ext cx="984405" cy="289666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السكرتارية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944142" y="3646508"/>
        <a:ext cx="984405" cy="289666"/>
      </dsp:txXfrm>
    </dsp:sp>
    <dsp:sp modelId="{BB88B12B-C67F-411E-BEA7-7707B4F2B447}">
      <dsp:nvSpPr>
        <dsp:cNvPr id="0" name=""/>
        <dsp:cNvSpPr/>
      </dsp:nvSpPr>
      <dsp:spPr>
        <a:xfrm>
          <a:off x="5756570" y="3646508"/>
          <a:ext cx="984405" cy="289666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schemeClr val="tx1"/>
              </a:solidFill>
            </a:rPr>
            <a:t>الخدمات العامة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5756570" y="3646508"/>
        <a:ext cx="984405" cy="289666"/>
      </dsp:txXfrm>
    </dsp:sp>
    <dsp:sp modelId="{8FDC7871-8C01-4F38-899E-280BD7690AB3}">
      <dsp:nvSpPr>
        <dsp:cNvPr id="0" name=""/>
        <dsp:cNvSpPr/>
      </dsp:nvSpPr>
      <dsp:spPr>
        <a:xfrm>
          <a:off x="8527495" y="714319"/>
          <a:ext cx="980235" cy="286809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glow>
            <a:schemeClr val="bg1"/>
          </a:glow>
          <a:reflection blurRad="12700" stA="26000" endPos="33000" dist="12700" dir="5400000" sy="-100000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إدارة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الرقابة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والتقييم</a:t>
          </a:r>
        </a:p>
      </dsp:txBody>
      <dsp:txXfrm>
        <a:off x="8527495" y="714319"/>
        <a:ext cx="980235" cy="286809"/>
      </dsp:txXfrm>
    </dsp:sp>
    <dsp:sp modelId="{6AF32941-BB4A-4DAD-9757-A303F0E8A78D}">
      <dsp:nvSpPr>
        <dsp:cNvPr id="0" name=""/>
        <dsp:cNvSpPr/>
      </dsp:nvSpPr>
      <dsp:spPr>
        <a:xfrm>
          <a:off x="7260749" y="715160"/>
          <a:ext cx="980235" cy="286809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glow>
            <a:schemeClr val="bg1"/>
          </a:glo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ضابط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الرقابة</a:t>
          </a:r>
          <a:r>
            <a:rPr lang="ar-SA" sz="700" kern="1200" dirty="0">
              <a:solidFill>
                <a:schemeClr val="tx1"/>
              </a:solidFill>
            </a:rPr>
            <a:t> </a:t>
          </a: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ولتقييم</a:t>
          </a:r>
        </a:p>
      </dsp:txBody>
      <dsp:txXfrm>
        <a:off x="7260749" y="715160"/>
        <a:ext cx="980235" cy="286809"/>
      </dsp:txXfrm>
    </dsp:sp>
    <dsp:sp modelId="{B23D605D-E236-4963-8716-3E539EF3F84A}">
      <dsp:nvSpPr>
        <dsp:cNvPr id="0" name=""/>
        <dsp:cNvSpPr/>
      </dsp:nvSpPr>
      <dsp:spPr>
        <a:xfrm>
          <a:off x="5615710" y="1113678"/>
          <a:ext cx="980235" cy="286809"/>
        </a:xfrm>
        <a:prstGeom prst="rect">
          <a:avLst/>
        </a:prstGeom>
        <a:solidFill>
          <a:prstClr val="white">
            <a:alpha val="84000"/>
          </a:prst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اخصائي اعداد التقارير</a:t>
          </a:r>
        </a:p>
      </dsp:txBody>
      <dsp:txXfrm>
        <a:off x="5615710" y="1113678"/>
        <a:ext cx="980235" cy="286809"/>
      </dsp:txXfrm>
    </dsp:sp>
    <dsp:sp modelId="{9C698757-4B74-4E1B-AC3E-A6310170FC01}">
      <dsp:nvSpPr>
        <dsp:cNvPr id="0" name=""/>
        <dsp:cNvSpPr/>
      </dsp:nvSpPr>
      <dsp:spPr>
        <a:xfrm>
          <a:off x="5610731" y="1531855"/>
          <a:ext cx="980235" cy="286809"/>
        </a:xfrm>
        <a:prstGeom prst="rect">
          <a:avLst/>
        </a:prstGeom>
        <a:solidFill>
          <a:prstClr val="white">
            <a:alpha val="84000"/>
          </a:prst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900" b="1" kern="1200" dirty="0">
              <a:solidFill>
                <a:prstClr val="black"/>
              </a:solidFill>
              <a:latin typeface="Corbel" panose="020B0503020204020204"/>
              <a:ea typeface="+mn-ea"/>
              <a:cs typeface="Tahoma" panose="020B0604030504040204" pitchFamily="34" charset="0"/>
            </a:rPr>
            <a:t>اخصائي جودة البيانات</a:t>
          </a:r>
        </a:p>
      </dsp:txBody>
      <dsp:txXfrm>
        <a:off x="5610731" y="1531855"/>
        <a:ext cx="980235" cy="286809"/>
      </dsp:txXfrm>
    </dsp:sp>
    <dsp:sp modelId="{B4ADA4B4-88D1-4E91-B697-99A2AB754C01}">
      <dsp:nvSpPr>
        <dsp:cNvPr id="0" name=""/>
        <dsp:cNvSpPr/>
      </dsp:nvSpPr>
      <dsp:spPr>
        <a:xfrm rot="10800000" flipV="1">
          <a:off x="4804449" y="487834"/>
          <a:ext cx="1016545" cy="290441"/>
        </a:xfrm>
        <a:prstGeom prst="rect">
          <a:avLst/>
        </a:prstGeom>
        <a:solidFill>
          <a:schemeClr val="bg1">
            <a:alpha val="8400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/>
        </a:scene3d>
        <a:sp3d prstMaterial="matte"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000" b="1" kern="1200" dirty="0">
              <a:solidFill>
                <a:schemeClr val="tx1"/>
              </a:solidFill>
            </a:rPr>
            <a:t>مجلس الادارة</a:t>
          </a:r>
          <a:endParaRPr lang="en-US" sz="1000" b="1" kern="1200" dirty="0">
            <a:solidFill>
              <a:schemeClr val="tx1"/>
            </a:solidFill>
          </a:endParaRPr>
        </a:p>
      </dsp:txBody>
      <dsp:txXfrm rot="-10800000">
        <a:off x="4804449" y="487834"/>
        <a:ext cx="1016545" cy="290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51275" y="1"/>
            <a:ext cx="2946400" cy="498475"/>
          </a:xfrm>
          <a:prstGeom prst="rect">
            <a:avLst/>
          </a:prstGeom>
        </p:spPr>
        <p:txBody>
          <a:bodyPr vert="horz" lIns="91427" tIns="45714" rIns="91427" bIns="45714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9" y="1"/>
            <a:ext cx="2946400" cy="498475"/>
          </a:xfrm>
          <a:prstGeom prst="rect">
            <a:avLst/>
          </a:prstGeom>
        </p:spPr>
        <p:txBody>
          <a:bodyPr vert="horz" lIns="91427" tIns="45714" rIns="91427" bIns="45714" rtlCol="1"/>
          <a:lstStyle>
            <a:lvl1pPr algn="l">
              <a:defRPr sz="1200"/>
            </a:lvl1pPr>
          </a:lstStyle>
          <a:p>
            <a:fld id="{55D70352-40BC-41D1-B610-883B67DF3578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9451" y="4778377"/>
            <a:ext cx="5438774" cy="3908424"/>
          </a:xfrm>
          <a:prstGeom prst="rect">
            <a:avLst/>
          </a:prstGeom>
        </p:spPr>
        <p:txBody>
          <a:bodyPr vert="horz" lIns="91427" tIns="45714" rIns="91427" bIns="45714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51275" y="9429751"/>
            <a:ext cx="2946400" cy="498475"/>
          </a:xfrm>
          <a:prstGeom prst="rect">
            <a:avLst/>
          </a:prstGeom>
        </p:spPr>
        <p:txBody>
          <a:bodyPr vert="horz" lIns="91427" tIns="45714" rIns="91427" bIns="45714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9" y="9429751"/>
            <a:ext cx="2946400" cy="498475"/>
          </a:xfrm>
          <a:prstGeom prst="rect">
            <a:avLst/>
          </a:prstGeom>
        </p:spPr>
        <p:txBody>
          <a:bodyPr vert="horz" lIns="91427" tIns="45714" rIns="91427" bIns="45714" rtlCol="1" anchor="b"/>
          <a:lstStyle>
            <a:lvl1pPr algn="l">
              <a:defRPr sz="1200"/>
            </a:lvl1pPr>
          </a:lstStyle>
          <a:p>
            <a:fld id="{F6212FFB-C122-4BF8-9C57-E4BF47C63D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100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55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7870" y="251979"/>
            <a:ext cx="10140695" cy="605790"/>
          </a:xfrm>
        </p:spPr>
        <p:txBody>
          <a:bodyPr>
            <a:noAutofit/>
          </a:bodyPr>
          <a:lstStyle/>
          <a:p>
            <a:r>
              <a:rPr lang="ar-SA" sz="2000" b="1" dirty="0"/>
              <a:t>الهيكل التنظيمي</a:t>
            </a:r>
            <a:br>
              <a:rPr lang="ar-SA" sz="2400" b="1" dirty="0"/>
            </a:br>
            <a:r>
              <a:rPr lang="ar-SA" sz="1800" dirty="0"/>
              <a:t>جمعية الأمير فهد بن سلمان الخيرية لرعاية مرضى الفشل الكلوي "كلانا"</a:t>
            </a:r>
            <a:endParaRPr lang="en-US" sz="1800" dirty="0"/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46042"/>
              </p:ext>
            </p:extLst>
          </p:nvPr>
        </p:nvGraphicFramePr>
        <p:xfrm>
          <a:off x="0" y="1005840"/>
          <a:ext cx="12057888" cy="585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4" name="صورة 33" descr="صورة تحتوي على نص, الخط, قلب, التصميم&#10;&#10;تم إنشاء الوصف تلقائياً">
            <a:extLst>
              <a:ext uri="{FF2B5EF4-FFF2-40B4-BE49-F238E27FC236}">
                <a16:creationId xmlns:a16="http://schemas.microsoft.com/office/drawing/2014/main" id="{38F7BEA5-09EF-49E6-A65A-2251FACE24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60" y="137160"/>
            <a:ext cx="860421" cy="835429"/>
          </a:xfrm>
          <a:prstGeom prst="rect">
            <a:avLst/>
          </a:prstGeom>
        </p:spPr>
      </p:pic>
      <p:pic>
        <p:nvPicPr>
          <p:cNvPr id="35" name="صورة 34" descr="صورة تحتوي على نص, الخط, قلب, التصميم&#10;&#10;تم إنشاء الوصف تلقائياً">
            <a:extLst>
              <a:ext uri="{FF2B5EF4-FFF2-40B4-BE49-F238E27FC236}">
                <a16:creationId xmlns:a16="http://schemas.microsoft.com/office/drawing/2014/main" id="{2A0DD581-0EEC-4D2E-8AB3-A9E4BED697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04" y="137160"/>
            <a:ext cx="860421" cy="835429"/>
          </a:xfrm>
          <a:prstGeom prst="rect">
            <a:avLst/>
          </a:prstGeom>
        </p:spPr>
      </p:pic>
      <p:cxnSp>
        <p:nvCxnSpPr>
          <p:cNvPr id="3" name="رابط مستقيم 2">
            <a:extLst>
              <a:ext uri="{FF2B5EF4-FFF2-40B4-BE49-F238E27FC236}">
                <a16:creationId xmlns:a16="http://schemas.microsoft.com/office/drawing/2014/main" id="{E7AF4621-B9C6-464A-91F6-F9808FADE746}"/>
              </a:ext>
            </a:extLst>
          </p:cNvPr>
          <p:cNvCxnSpPr>
            <a:cxnSpLocks/>
          </p:cNvCxnSpPr>
          <p:nvPr/>
        </p:nvCxnSpPr>
        <p:spPr>
          <a:xfrm flipH="1">
            <a:off x="9464040" y="1872000"/>
            <a:ext cx="288000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6BE37679-92A4-4D4E-9BBF-1B73D79986FF}"/>
              </a:ext>
            </a:extLst>
          </p:cNvPr>
          <p:cNvCxnSpPr/>
          <p:nvPr/>
        </p:nvCxnSpPr>
        <p:spPr>
          <a:xfrm flipH="1">
            <a:off x="8211456" y="1872000"/>
            <a:ext cx="288000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45708C7C-0BED-44D4-A05A-D8C0E70E8300}"/>
              </a:ext>
            </a:extLst>
          </p:cNvPr>
          <p:cNvCxnSpPr/>
          <p:nvPr/>
        </p:nvCxnSpPr>
        <p:spPr>
          <a:xfrm flipH="1">
            <a:off x="7808976" y="3456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مستقيم 26">
            <a:extLst>
              <a:ext uri="{FF2B5EF4-FFF2-40B4-BE49-F238E27FC236}">
                <a16:creationId xmlns:a16="http://schemas.microsoft.com/office/drawing/2014/main" id="{81FB3EB0-E49C-4B10-B7F0-B3C1E9FC91D6}"/>
              </a:ext>
            </a:extLst>
          </p:cNvPr>
          <p:cNvCxnSpPr/>
          <p:nvPr/>
        </p:nvCxnSpPr>
        <p:spPr>
          <a:xfrm flipH="1">
            <a:off x="8892000" y="3456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>
            <a:extLst>
              <a:ext uri="{FF2B5EF4-FFF2-40B4-BE49-F238E27FC236}">
                <a16:creationId xmlns:a16="http://schemas.microsoft.com/office/drawing/2014/main" id="{A17F84BC-5189-44C4-A1B2-7406B7C214CC}"/>
              </a:ext>
            </a:extLst>
          </p:cNvPr>
          <p:cNvCxnSpPr/>
          <p:nvPr/>
        </p:nvCxnSpPr>
        <p:spPr>
          <a:xfrm flipH="1">
            <a:off x="6732000" y="3456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>
            <a:extLst>
              <a:ext uri="{FF2B5EF4-FFF2-40B4-BE49-F238E27FC236}">
                <a16:creationId xmlns:a16="http://schemas.microsoft.com/office/drawing/2014/main" id="{65D850DE-F29D-4959-BD10-62F20AD70CFD}"/>
              </a:ext>
            </a:extLst>
          </p:cNvPr>
          <p:cNvCxnSpPr/>
          <p:nvPr/>
        </p:nvCxnSpPr>
        <p:spPr>
          <a:xfrm flipH="1">
            <a:off x="8892000" y="3900156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مستقيم 32">
            <a:extLst>
              <a:ext uri="{FF2B5EF4-FFF2-40B4-BE49-F238E27FC236}">
                <a16:creationId xmlns:a16="http://schemas.microsoft.com/office/drawing/2014/main" id="{84ABB7B7-9CAA-4276-980A-890D95BA4A1D}"/>
              </a:ext>
            </a:extLst>
          </p:cNvPr>
          <p:cNvCxnSpPr/>
          <p:nvPr/>
        </p:nvCxnSpPr>
        <p:spPr>
          <a:xfrm flipH="1">
            <a:off x="7848000" y="3900156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>
            <a:extLst>
              <a:ext uri="{FF2B5EF4-FFF2-40B4-BE49-F238E27FC236}">
                <a16:creationId xmlns:a16="http://schemas.microsoft.com/office/drawing/2014/main" id="{FCEDC1E6-08F2-485D-9635-4883B93A5291}"/>
              </a:ext>
            </a:extLst>
          </p:cNvPr>
          <p:cNvCxnSpPr/>
          <p:nvPr/>
        </p:nvCxnSpPr>
        <p:spPr>
          <a:xfrm flipH="1">
            <a:off x="8892000" y="4392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مستقيم 36">
            <a:extLst>
              <a:ext uri="{FF2B5EF4-FFF2-40B4-BE49-F238E27FC236}">
                <a16:creationId xmlns:a16="http://schemas.microsoft.com/office/drawing/2014/main" id="{B4B749CC-3100-4C17-91C0-D5136EF46BD5}"/>
              </a:ext>
            </a:extLst>
          </p:cNvPr>
          <p:cNvCxnSpPr/>
          <p:nvPr/>
        </p:nvCxnSpPr>
        <p:spPr>
          <a:xfrm flipH="1">
            <a:off x="7814532" y="4392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مستقيم 37">
            <a:extLst>
              <a:ext uri="{FF2B5EF4-FFF2-40B4-BE49-F238E27FC236}">
                <a16:creationId xmlns:a16="http://schemas.microsoft.com/office/drawing/2014/main" id="{AD4C7FCE-A0DC-4145-ABA0-CA6ACD4E553E}"/>
              </a:ext>
            </a:extLst>
          </p:cNvPr>
          <p:cNvCxnSpPr/>
          <p:nvPr/>
        </p:nvCxnSpPr>
        <p:spPr>
          <a:xfrm flipH="1">
            <a:off x="6732000" y="4824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مستقيم 38">
            <a:extLst>
              <a:ext uri="{FF2B5EF4-FFF2-40B4-BE49-F238E27FC236}">
                <a16:creationId xmlns:a16="http://schemas.microsoft.com/office/drawing/2014/main" id="{AD4B8676-E5B2-4E16-A2C7-EDBF2A8D8F90}"/>
              </a:ext>
            </a:extLst>
          </p:cNvPr>
          <p:cNvCxnSpPr/>
          <p:nvPr/>
        </p:nvCxnSpPr>
        <p:spPr>
          <a:xfrm flipH="1">
            <a:off x="7812000" y="4824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>
            <a:extLst>
              <a:ext uri="{FF2B5EF4-FFF2-40B4-BE49-F238E27FC236}">
                <a16:creationId xmlns:a16="http://schemas.microsoft.com/office/drawing/2014/main" id="{2CF46399-627E-459A-865B-3FDE5EB227CA}"/>
              </a:ext>
            </a:extLst>
          </p:cNvPr>
          <p:cNvCxnSpPr/>
          <p:nvPr/>
        </p:nvCxnSpPr>
        <p:spPr>
          <a:xfrm flipH="1">
            <a:off x="8908224" y="4824000"/>
            <a:ext cx="82296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C2CE252F-EF37-4B2B-A04A-6A4325EB33EE}"/>
              </a:ext>
            </a:extLst>
          </p:cNvPr>
          <p:cNvSpPr txBox="1"/>
          <p:nvPr/>
        </p:nvSpPr>
        <p:spPr>
          <a:xfrm>
            <a:off x="165642" y="5664619"/>
            <a:ext cx="45596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ar-SA" dirty="0"/>
          </a:p>
          <a:p>
            <a:pPr algn="r" rtl="1"/>
            <a:r>
              <a:rPr lang="ar-SA" sz="1200" dirty="0"/>
              <a:t>تم اعتماد هذه الألية في جلسة مجلس الإدارة رقم (880/ف/م ت/45)                            بتاريخ :14/06/1445هـ الموافق 27/12/2023م. </a:t>
            </a:r>
          </a:p>
        </p:txBody>
      </p: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خداعي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Chart06_16x9.potx" id="{3C4BC011-9EDC-4DFB-8A68-37DEDDFE6C2B}" vid="{D35E8C47-702A-41D1-BDB4-1DA9434A1E66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CCCEA7-1327-49DD-AC35-4264F7CCB5D7}">
  <ds:schemaRefs>
    <ds:schemaRef ds:uri="4873beb7-5857-4685-be1f-d57550cc96cc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Organizational chart (gray, green, widescreen)</Template>
  <TotalTime>5857</TotalTime>
  <Words>133</Words>
  <Application>Microsoft Office PowerPoint</Application>
  <PresentationFormat>شاشة عريضة</PresentationFormat>
  <Paragraphs>39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خداعي</vt:lpstr>
      <vt:lpstr>الهيكل التنظيمي جمعية الأمير فهد بن سلمان الخيرية لرعاية مرضى الفشل الكلوي "كلانا"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الهيكل التنظيمي</dc:title>
  <dc:creator>mftaah.com</dc:creator>
  <cp:lastModifiedBy>Abdullah Hassan</cp:lastModifiedBy>
  <cp:revision>4</cp:revision>
  <cp:lastPrinted>2024-04-30T07:53:08Z</cp:lastPrinted>
  <dcterms:created xsi:type="dcterms:W3CDTF">2024-01-31T05:33:04Z</dcterms:created>
  <dcterms:modified xsi:type="dcterms:W3CDTF">2024-07-24T09:34:41Z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